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93" r:id="rId2"/>
    <p:sldId id="259" r:id="rId3"/>
    <p:sldId id="294" r:id="rId4"/>
    <p:sldId id="321" r:id="rId5"/>
    <p:sldId id="296" r:id="rId6"/>
    <p:sldId id="322" r:id="rId7"/>
    <p:sldId id="325" r:id="rId8"/>
    <p:sldId id="327" r:id="rId9"/>
    <p:sldId id="323" r:id="rId10"/>
    <p:sldId id="324" r:id="rId11"/>
    <p:sldId id="328" r:id="rId12"/>
    <p:sldId id="331" r:id="rId13"/>
    <p:sldId id="329" r:id="rId14"/>
    <p:sldId id="330" r:id="rId15"/>
    <p:sldId id="332" r:id="rId16"/>
    <p:sldId id="333" r:id="rId17"/>
    <p:sldId id="334" r:id="rId18"/>
    <p:sldId id="335" r:id="rId19"/>
    <p:sldId id="336" r:id="rId20"/>
    <p:sldId id="337" r:id="rId21"/>
    <p:sldId id="338" r:id="rId22"/>
    <p:sldId id="297" r:id="rId23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26"/>
    </p:embeddedFont>
    <p:embeddedFont>
      <p:font typeface="맑은 고딕" panose="020B0503020000020004" pitchFamily="34" charset="-127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libri Light" panose="020F0302020204030204" pitchFamily="34" charset="0"/>
      <p:regular r:id="rId33"/>
      <p:italic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1E20"/>
    <a:srgbClr val="EF2525"/>
    <a:srgbClr val="43474A"/>
    <a:srgbClr val="CCC1DA"/>
    <a:srgbClr val="89585B"/>
    <a:srgbClr val="543143"/>
    <a:srgbClr val="330C29"/>
    <a:srgbClr val="95E6CB"/>
    <a:srgbClr val="45D3A4"/>
    <a:srgbClr val="B6F5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82" autoAdjust="0"/>
    <p:restoredTop sz="95244" autoAdjust="0"/>
  </p:normalViewPr>
  <p:slideViewPr>
    <p:cSldViewPr>
      <p:cViewPr>
        <p:scale>
          <a:sx n="66" d="100"/>
          <a:sy n="66" d="100"/>
        </p:scale>
        <p:origin x="2165" y="42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811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jp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jp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g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jp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jp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3226D7-782F-43DB-8F11-F9AB6513BC1A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1_2" csCatId="accent1" phldr="1"/>
      <dgm:spPr/>
    </dgm:pt>
    <dgm:pt modelId="{20AF3FE0-D9BD-4588-B9A2-AE1E92906243}">
      <dgm:prSet phldrT="[Texte]"/>
      <dgm:spPr>
        <a:solidFill>
          <a:srgbClr val="43474A"/>
        </a:solidFill>
      </dgm:spPr>
      <dgm:t>
        <a:bodyPr/>
        <a:lstStyle/>
        <a:p>
          <a:r>
            <a:rPr lang="fr-FR" dirty="0"/>
            <a:t>ELECTRONIQUE</a:t>
          </a:r>
        </a:p>
      </dgm:t>
    </dgm:pt>
    <dgm:pt modelId="{F51A2324-D6F1-4EA8-8C88-6CCEAF31E719}" type="parTrans" cxnId="{92E9EAD4-F709-4549-B7F8-4F72E790679E}">
      <dgm:prSet/>
      <dgm:spPr/>
      <dgm:t>
        <a:bodyPr/>
        <a:lstStyle/>
        <a:p>
          <a:endParaRPr lang="fr-FR"/>
        </a:p>
      </dgm:t>
    </dgm:pt>
    <dgm:pt modelId="{376D105B-A8AA-4072-A840-14037C9A6176}" type="sibTrans" cxnId="{92E9EAD4-F709-4549-B7F8-4F72E790679E}">
      <dgm:prSet/>
      <dgm:spPr/>
      <dgm:t>
        <a:bodyPr/>
        <a:lstStyle/>
        <a:p>
          <a:endParaRPr lang="fr-FR"/>
        </a:p>
      </dgm:t>
    </dgm:pt>
    <dgm:pt modelId="{465E8AAA-2934-4FCC-9F9F-833D75ABFCAB}" type="pres">
      <dgm:prSet presAssocID="{ED3226D7-782F-43DB-8F11-F9AB6513BC1A}" presName="Name0" presStyleCnt="0">
        <dgm:presLayoutVars>
          <dgm:dir/>
          <dgm:resizeHandles val="exact"/>
        </dgm:presLayoutVars>
      </dgm:prSet>
      <dgm:spPr/>
    </dgm:pt>
    <dgm:pt modelId="{66547996-FF6C-47BF-B873-9516444A2179}" type="pres">
      <dgm:prSet presAssocID="{20AF3FE0-D9BD-4588-B9A2-AE1E92906243}" presName="composite" presStyleCnt="0"/>
      <dgm:spPr/>
    </dgm:pt>
    <dgm:pt modelId="{3155D255-B011-4CEF-BDC2-4A8371EDCBC7}" type="pres">
      <dgm:prSet presAssocID="{20AF3FE0-D9BD-4588-B9A2-AE1E92906243}" presName="rect1" presStyleLbl="bgImgPlace1" presStyleIdx="0" presStyleCnt="1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9D6798A1-1344-4183-9932-31F10119B3DB}" type="pres">
      <dgm:prSet presAssocID="{20AF3FE0-D9BD-4588-B9A2-AE1E92906243}" presName="wedgeRectCallout1" presStyleLbl="node1" presStyleIdx="0" presStyleCnt="1">
        <dgm:presLayoutVars>
          <dgm:bulletEnabled val="1"/>
        </dgm:presLayoutVars>
      </dgm:prSet>
      <dgm:spPr/>
    </dgm:pt>
  </dgm:ptLst>
  <dgm:cxnLst>
    <dgm:cxn modelId="{C5A9EF0A-0543-4F36-8544-5B512F0D71C5}" type="presOf" srcId="{20AF3FE0-D9BD-4588-B9A2-AE1E92906243}" destId="{9D6798A1-1344-4183-9932-31F10119B3DB}" srcOrd="0" destOrd="0" presId="urn:microsoft.com/office/officeart/2008/layout/BendingPictureCaptionList"/>
    <dgm:cxn modelId="{DC6745A2-AAFB-4BAE-93C3-729C0F883FDD}" type="presOf" srcId="{ED3226D7-782F-43DB-8F11-F9AB6513BC1A}" destId="{465E8AAA-2934-4FCC-9F9F-833D75ABFCAB}" srcOrd="0" destOrd="0" presId="urn:microsoft.com/office/officeart/2008/layout/BendingPictureCaptionList"/>
    <dgm:cxn modelId="{92E9EAD4-F709-4549-B7F8-4F72E790679E}" srcId="{ED3226D7-782F-43DB-8F11-F9AB6513BC1A}" destId="{20AF3FE0-D9BD-4588-B9A2-AE1E92906243}" srcOrd="0" destOrd="0" parTransId="{F51A2324-D6F1-4EA8-8C88-6CCEAF31E719}" sibTransId="{376D105B-A8AA-4072-A840-14037C9A6176}"/>
    <dgm:cxn modelId="{B9E97118-8B1E-49D7-BA88-6557F669FE7B}" type="presParOf" srcId="{465E8AAA-2934-4FCC-9F9F-833D75ABFCAB}" destId="{66547996-FF6C-47BF-B873-9516444A2179}" srcOrd="0" destOrd="0" presId="urn:microsoft.com/office/officeart/2008/layout/BendingPictureCaptionList"/>
    <dgm:cxn modelId="{05173976-4623-4734-8D16-0145949D0FB7}" type="presParOf" srcId="{66547996-FF6C-47BF-B873-9516444A2179}" destId="{3155D255-B011-4CEF-BDC2-4A8371EDCBC7}" srcOrd="0" destOrd="0" presId="urn:microsoft.com/office/officeart/2008/layout/BendingPictureCaptionList"/>
    <dgm:cxn modelId="{B7F94B6B-E972-4350-825C-6E28A975570A}" type="presParOf" srcId="{66547996-FF6C-47BF-B873-9516444A2179}" destId="{9D6798A1-1344-4183-9932-31F10119B3DB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93DB23-E0C0-45D5-BE7A-35F19006EA69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1_2" csCatId="accent1" phldr="1"/>
      <dgm:spPr/>
    </dgm:pt>
    <dgm:pt modelId="{9C365C69-A1F2-483F-A1ED-C7B3B55754F3}">
      <dgm:prSet phldrT="[Texte]"/>
      <dgm:spPr>
        <a:solidFill>
          <a:srgbClr val="43474A"/>
        </a:solidFill>
      </dgm:spPr>
      <dgm:t>
        <a:bodyPr/>
        <a:lstStyle/>
        <a:p>
          <a:r>
            <a:rPr lang="fr-FR" dirty="0"/>
            <a:t>INFORMATIQUE</a:t>
          </a:r>
        </a:p>
      </dgm:t>
    </dgm:pt>
    <dgm:pt modelId="{3CFA42BE-175A-44A5-81DB-409206F5003E}" type="parTrans" cxnId="{64BC7DD3-75EA-4304-813B-43F215988EE2}">
      <dgm:prSet/>
      <dgm:spPr/>
      <dgm:t>
        <a:bodyPr/>
        <a:lstStyle/>
        <a:p>
          <a:endParaRPr lang="fr-FR"/>
        </a:p>
      </dgm:t>
    </dgm:pt>
    <dgm:pt modelId="{493F7AB6-31D9-47B2-8BAC-921A5596F96A}" type="sibTrans" cxnId="{64BC7DD3-75EA-4304-813B-43F215988EE2}">
      <dgm:prSet/>
      <dgm:spPr/>
      <dgm:t>
        <a:bodyPr/>
        <a:lstStyle/>
        <a:p>
          <a:endParaRPr lang="fr-FR"/>
        </a:p>
      </dgm:t>
    </dgm:pt>
    <dgm:pt modelId="{B41DB491-32A2-44EC-B7AC-39913245EE98}" type="pres">
      <dgm:prSet presAssocID="{6993DB23-E0C0-45D5-BE7A-35F19006EA69}" presName="Name0" presStyleCnt="0">
        <dgm:presLayoutVars>
          <dgm:dir/>
          <dgm:resizeHandles val="exact"/>
        </dgm:presLayoutVars>
      </dgm:prSet>
      <dgm:spPr/>
    </dgm:pt>
    <dgm:pt modelId="{E879DDBF-BFA7-4F6E-9A02-1BD35B641CE2}" type="pres">
      <dgm:prSet presAssocID="{9C365C69-A1F2-483F-A1ED-C7B3B55754F3}" presName="composite" presStyleCnt="0"/>
      <dgm:spPr/>
    </dgm:pt>
    <dgm:pt modelId="{D05AB34D-7695-4C16-A496-36617AE62086}" type="pres">
      <dgm:prSet presAssocID="{9C365C69-A1F2-483F-A1ED-C7B3B55754F3}" presName="rect1" presStyleLbl="bgImgPlace1" presStyleIdx="0" presStyleCnt="1" custLinFactNeighborX="-1061" custLinFactNeighborY="-5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4000" r="-64000"/>
          </a:stretch>
        </a:blipFill>
      </dgm:spPr>
    </dgm:pt>
    <dgm:pt modelId="{DF8A1CA0-87A4-4741-B764-95BE1DA4686F}" type="pres">
      <dgm:prSet presAssocID="{9C365C69-A1F2-483F-A1ED-C7B3B55754F3}" presName="wedgeRectCallout1" presStyleLbl="node1" presStyleIdx="0" presStyleCnt="1" custLinFactNeighborX="-1009" custLinFactNeighborY="-20396">
        <dgm:presLayoutVars>
          <dgm:bulletEnabled val="1"/>
        </dgm:presLayoutVars>
      </dgm:prSet>
      <dgm:spPr/>
    </dgm:pt>
  </dgm:ptLst>
  <dgm:cxnLst>
    <dgm:cxn modelId="{F3293794-43CC-4382-B0D9-8A52E6C188F1}" type="presOf" srcId="{9C365C69-A1F2-483F-A1ED-C7B3B55754F3}" destId="{DF8A1CA0-87A4-4741-B764-95BE1DA4686F}" srcOrd="0" destOrd="0" presId="urn:microsoft.com/office/officeart/2008/layout/BendingPictureCaptionList"/>
    <dgm:cxn modelId="{64BC7DD3-75EA-4304-813B-43F215988EE2}" srcId="{6993DB23-E0C0-45D5-BE7A-35F19006EA69}" destId="{9C365C69-A1F2-483F-A1ED-C7B3B55754F3}" srcOrd="0" destOrd="0" parTransId="{3CFA42BE-175A-44A5-81DB-409206F5003E}" sibTransId="{493F7AB6-31D9-47B2-8BAC-921A5596F96A}"/>
    <dgm:cxn modelId="{B3B736EC-C580-48B7-A6BB-EA4DBA8C9484}" type="presOf" srcId="{6993DB23-E0C0-45D5-BE7A-35F19006EA69}" destId="{B41DB491-32A2-44EC-B7AC-39913245EE98}" srcOrd="0" destOrd="0" presId="urn:microsoft.com/office/officeart/2008/layout/BendingPictureCaptionList"/>
    <dgm:cxn modelId="{88C86AB0-D527-4FCB-99CE-B278BB2A51BA}" type="presParOf" srcId="{B41DB491-32A2-44EC-B7AC-39913245EE98}" destId="{E879DDBF-BFA7-4F6E-9A02-1BD35B641CE2}" srcOrd="0" destOrd="0" presId="urn:microsoft.com/office/officeart/2008/layout/BendingPictureCaptionList"/>
    <dgm:cxn modelId="{FF0246A5-FB82-452B-8407-93D3692E6FFC}" type="presParOf" srcId="{E879DDBF-BFA7-4F6E-9A02-1BD35B641CE2}" destId="{D05AB34D-7695-4C16-A496-36617AE62086}" srcOrd="0" destOrd="0" presId="urn:microsoft.com/office/officeart/2008/layout/BendingPictureCaptionList"/>
    <dgm:cxn modelId="{AA90E0EA-DB18-4F4D-B25E-223D679F68A7}" type="presParOf" srcId="{E879DDBF-BFA7-4F6E-9A02-1BD35B641CE2}" destId="{DF8A1CA0-87A4-4741-B764-95BE1DA4686F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E7C86DE-850A-4A15-8B00-9AC99F6F2156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1_2" csCatId="accent1" phldr="1"/>
      <dgm:spPr/>
    </dgm:pt>
    <dgm:pt modelId="{30853CCD-AC77-40E8-9801-5A194E6CFA26}">
      <dgm:prSet phldrT="[Texte]"/>
      <dgm:spPr>
        <a:solidFill>
          <a:srgbClr val="43474A"/>
        </a:solidFill>
      </dgm:spPr>
      <dgm:t>
        <a:bodyPr/>
        <a:lstStyle/>
        <a:p>
          <a:r>
            <a:rPr lang="fr-FR" dirty="0"/>
            <a:t>TELECOMMUNICATIONS</a:t>
          </a:r>
        </a:p>
      </dgm:t>
    </dgm:pt>
    <dgm:pt modelId="{06BDC6DD-F916-4D3B-8111-1138B9AB0157}" type="parTrans" cxnId="{680DF9FE-262F-42C0-A84C-66CBFA59C7F4}">
      <dgm:prSet/>
      <dgm:spPr/>
      <dgm:t>
        <a:bodyPr/>
        <a:lstStyle/>
        <a:p>
          <a:endParaRPr lang="fr-FR"/>
        </a:p>
      </dgm:t>
    </dgm:pt>
    <dgm:pt modelId="{E18C81D4-7496-429F-8247-3870E29684D5}" type="sibTrans" cxnId="{680DF9FE-262F-42C0-A84C-66CBFA59C7F4}">
      <dgm:prSet/>
      <dgm:spPr/>
      <dgm:t>
        <a:bodyPr/>
        <a:lstStyle/>
        <a:p>
          <a:endParaRPr lang="fr-FR"/>
        </a:p>
      </dgm:t>
    </dgm:pt>
    <dgm:pt modelId="{F328555C-E7F6-44AB-B26F-A300716C2010}" type="pres">
      <dgm:prSet presAssocID="{8E7C86DE-850A-4A15-8B00-9AC99F6F2156}" presName="Name0" presStyleCnt="0">
        <dgm:presLayoutVars>
          <dgm:dir/>
          <dgm:resizeHandles val="exact"/>
        </dgm:presLayoutVars>
      </dgm:prSet>
      <dgm:spPr/>
    </dgm:pt>
    <dgm:pt modelId="{357632B8-81D4-4260-A80F-C7D48CC62020}" type="pres">
      <dgm:prSet presAssocID="{30853CCD-AC77-40E8-9801-5A194E6CFA26}" presName="composite" presStyleCnt="0"/>
      <dgm:spPr/>
    </dgm:pt>
    <dgm:pt modelId="{9E05111A-A28C-4DAF-8028-BB19E27DDA0C}" type="pres">
      <dgm:prSet presAssocID="{30853CCD-AC77-40E8-9801-5A194E6CFA26}" presName="rect1" presStyleLbl="b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</dgm:spPr>
    </dgm:pt>
    <dgm:pt modelId="{8574B047-FE06-481E-B981-AA387412824C}" type="pres">
      <dgm:prSet presAssocID="{30853CCD-AC77-40E8-9801-5A194E6CFA26}" presName="wedgeRectCallout1" presStyleLbl="node1" presStyleIdx="0" presStyleCnt="1">
        <dgm:presLayoutVars>
          <dgm:bulletEnabled val="1"/>
        </dgm:presLayoutVars>
      </dgm:prSet>
      <dgm:spPr/>
    </dgm:pt>
  </dgm:ptLst>
  <dgm:cxnLst>
    <dgm:cxn modelId="{76018B91-7728-4708-A115-A0B9D1C6AB55}" type="presOf" srcId="{8E7C86DE-850A-4A15-8B00-9AC99F6F2156}" destId="{F328555C-E7F6-44AB-B26F-A300716C2010}" srcOrd="0" destOrd="0" presId="urn:microsoft.com/office/officeart/2008/layout/BendingPictureCaptionList"/>
    <dgm:cxn modelId="{EF4231D0-78C9-4281-AC4A-58D76254E6E9}" type="presOf" srcId="{30853CCD-AC77-40E8-9801-5A194E6CFA26}" destId="{8574B047-FE06-481E-B981-AA387412824C}" srcOrd="0" destOrd="0" presId="urn:microsoft.com/office/officeart/2008/layout/BendingPictureCaptionList"/>
    <dgm:cxn modelId="{680DF9FE-262F-42C0-A84C-66CBFA59C7F4}" srcId="{8E7C86DE-850A-4A15-8B00-9AC99F6F2156}" destId="{30853CCD-AC77-40E8-9801-5A194E6CFA26}" srcOrd="0" destOrd="0" parTransId="{06BDC6DD-F916-4D3B-8111-1138B9AB0157}" sibTransId="{E18C81D4-7496-429F-8247-3870E29684D5}"/>
    <dgm:cxn modelId="{9FD32593-88A0-4F53-8F92-9AAE3185EE9A}" type="presParOf" srcId="{F328555C-E7F6-44AB-B26F-A300716C2010}" destId="{357632B8-81D4-4260-A80F-C7D48CC62020}" srcOrd="0" destOrd="0" presId="urn:microsoft.com/office/officeart/2008/layout/BendingPictureCaptionList"/>
    <dgm:cxn modelId="{F2C6F4DB-D10D-4ADE-ACF6-A7DE067269F1}" type="presParOf" srcId="{357632B8-81D4-4260-A80F-C7D48CC62020}" destId="{9E05111A-A28C-4DAF-8028-BB19E27DDA0C}" srcOrd="0" destOrd="0" presId="urn:microsoft.com/office/officeart/2008/layout/BendingPictureCaptionList"/>
    <dgm:cxn modelId="{2EC1449C-C9B1-4480-8115-373D4B1527FD}" type="presParOf" srcId="{357632B8-81D4-4260-A80F-C7D48CC62020}" destId="{8574B047-FE06-481E-B981-AA387412824C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3C57CCD-1DDA-48D9-A57F-48D417116AD0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1_2" csCatId="accent1" phldr="1"/>
      <dgm:spPr/>
    </dgm:pt>
    <dgm:pt modelId="{8689A365-D5A2-4385-A9E3-D3FCB1E2E135}">
      <dgm:prSet phldrT="[Texte]"/>
      <dgm:spPr/>
      <dgm:t>
        <a:bodyPr/>
        <a:lstStyle/>
        <a:p>
          <a:r>
            <a:rPr lang="fr-FR" dirty="0"/>
            <a:t>15</a:t>
          </a:r>
          <a:r>
            <a:rPr lang="fr-FR" baseline="30000" dirty="0"/>
            <a:t>E</a:t>
          </a:r>
          <a:r>
            <a:rPr lang="fr-FR" dirty="0"/>
            <a:t> avant J.C</a:t>
          </a:r>
        </a:p>
        <a:p>
          <a:r>
            <a:rPr lang="fr-FR" dirty="0"/>
            <a:t>En adoptant un système à bascule le </a:t>
          </a:r>
          <a:r>
            <a:rPr lang="fr-FR" b="1" dirty="0"/>
            <a:t>Chadouf, </a:t>
          </a:r>
          <a:r>
            <a:rPr lang="fr-FR" b="0" dirty="0"/>
            <a:t>pour alimenter en eau les terres du NIL, les égyptiens posent les base de l’arrosage auto</a:t>
          </a:r>
          <a:endParaRPr lang="fr-FR" b="1" dirty="0"/>
        </a:p>
      </dgm:t>
    </dgm:pt>
    <dgm:pt modelId="{9D294431-4F03-4B39-AAC8-7564C996AD67}" type="parTrans" cxnId="{555F6FAF-7CBC-4D22-A916-F668BF73358C}">
      <dgm:prSet/>
      <dgm:spPr/>
      <dgm:t>
        <a:bodyPr/>
        <a:lstStyle/>
        <a:p>
          <a:endParaRPr lang="fr-FR"/>
        </a:p>
      </dgm:t>
    </dgm:pt>
    <dgm:pt modelId="{827D5BE1-F77F-48E9-AA5D-B96EF4E2DDB5}" type="sibTrans" cxnId="{555F6FAF-7CBC-4D22-A916-F668BF73358C}">
      <dgm:prSet/>
      <dgm:spPr/>
      <dgm:t>
        <a:bodyPr/>
        <a:lstStyle/>
        <a:p>
          <a:endParaRPr lang="fr-FR"/>
        </a:p>
      </dgm:t>
    </dgm:pt>
    <dgm:pt modelId="{9E7CE46E-9576-4242-9DC7-E66E47A25589}" type="pres">
      <dgm:prSet presAssocID="{93C57CCD-1DDA-48D9-A57F-48D417116AD0}" presName="Name0" presStyleCnt="0">
        <dgm:presLayoutVars>
          <dgm:dir/>
          <dgm:resizeHandles val="exact"/>
        </dgm:presLayoutVars>
      </dgm:prSet>
      <dgm:spPr/>
    </dgm:pt>
    <dgm:pt modelId="{65ED8129-E28F-4340-A304-430AD23B9370}" type="pres">
      <dgm:prSet presAssocID="{8689A365-D5A2-4385-A9E3-D3FCB1E2E135}" presName="composite" presStyleCnt="0"/>
      <dgm:spPr/>
    </dgm:pt>
    <dgm:pt modelId="{71DBE58C-71BB-4FB8-9BB6-EE412A96F871}" type="pres">
      <dgm:prSet presAssocID="{8689A365-D5A2-4385-A9E3-D3FCB1E2E135}" presName="rect1" presStyleLbl="bgImgPlace1" presStyleIdx="0" presStyleCnt="1" custLinFactNeighborX="268" custLinFactNeighborY="-6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68F9C426-3B86-42E8-A993-CF39DA693DD1}" type="pres">
      <dgm:prSet presAssocID="{8689A365-D5A2-4385-A9E3-D3FCB1E2E135}" presName="wedgeRectCallout1" presStyleLbl="node1" presStyleIdx="0" presStyleCnt="1">
        <dgm:presLayoutVars>
          <dgm:bulletEnabled val="1"/>
        </dgm:presLayoutVars>
      </dgm:prSet>
      <dgm:spPr/>
    </dgm:pt>
  </dgm:ptLst>
  <dgm:cxnLst>
    <dgm:cxn modelId="{6F561A75-2D67-4664-8E53-33FCD684546B}" type="presOf" srcId="{8689A365-D5A2-4385-A9E3-D3FCB1E2E135}" destId="{68F9C426-3B86-42E8-A993-CF39DA693DD1}" srcOrd="0" destOrd="0" presId="urn:microsoft.com/office/officeart/2008/layout/BendingPictureCaptionList"/>
    <dgm:cxn modelId="{555F6FAF-7CBC-4D22-A916-F668BF73358C}" srcId="{93C57CCD-1DDA-48D9-A57F-48D417116AD0}" destId="{8689A365-D5A2-4385-A9E3-D3FCB1E2E135}" srcOrd="0" destOrd="0" parTransId="{9D294431-4F03-4B39-AAC8-7564C996AD67}" sibTransId="{827D5BE1-F77F-48E9-AA5D-B96EF4E2DDB5}"/>
    <dgm:cxn modelId="{017FDED5-7766-4C10-B7B5-A592D93D2328}" type="presOf" srcId="{93C57CCD-1DDA-48D9-A57F-48D417116AD0}" destId="{9E7CE46E-9576-4242-9DC7-E66E47A25589}" srcOrd="0" destOrd="0" presId="urn:microsoft.com/office/officeart/2008/layout/BendingPictureCaptionList"/>
    <dgm:cxn modelId="{63E7795B-64AC-4119-A43F-ADBDED71AA36}" type="presParOf" srcId="{9E7CE46E-9576-4242-9DC7-E66E47A25589}" destId="{65ED8129-E28F-4340-A304-430AD23B9370}" srcOrd="0" destOrd="0" presId="urn:microsoft.com/office/officeart/2008/layout/BendingPictureCaptionList"/>
    <dgm:cxn modelId="{652CBA80-8CED-4FBD-905C-AC3872AE2DF2}" type="presParOf" srcId="{65ED8129-E28F-4340-A304-430AD23B9370}" destId="{71DBE58C-71BB-4FB8-9BB6-EE412A96F871}" srcOrd="0" destOrd="0" presId="urn:microsoft.com/office/officeart/2008/layout/BendingPictureCaptionList"/>
    <dgm:cxn modelId="{63D126E9-55BD-4FDC-8FA5-56D1D0400381}" type="presParOf" srcId="{65ED8129-E28F-4340-A304-430AD23B9370}" destId="{68F9C426-3B86-42E8-A993-CF39DA693DD1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605D51D-3217-4D3B-BC1C-30F50491195E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1_2" csCatId="accent1" phldr="1"/>
      <dgm:spPr/>
    </dgm:pt>
    <dgm:pt modelId="{7AF188AB-D3B2-4053-B1CC-B751C817D5AE}">
      <dgm:prSet phldrT="[Texte]"/>
      <dgm:spPr/>
      <dgm:t>
        <a:bodyPr/>
        <a:lstStyle/>
        <a:p>
          <a:r>
            <a:rPr lang="fr-FR" dirty="0"/>
            <a:t>1206</a:t>
          </a:r>
        </a:p>
        <a:p>
          <a:r>
            <a:rPr lang="fr-FR" dirty="0"/>
            <a:t>Arrivée des premiers automates crées par l’ingénieur Al Djazari qui en fait des musiciens</a:t>
          </a:r>
        </a:p>
      </dgm:t>
    </dgm:pt>
    <dgm:pt modelId="{73CEF970-7212-4078-8A1C-6384BF39FB3E}" type="parTrans" cxnId="{AA97AD8F-E2C6-448E-88B3-6300E4B26320}">
      <dgm:prSet/>
      <dgm:spPr/>
      <dgm:t>
        <a:bodyPr/>
        <a:lstStyle/>
        <a:p>
          <a:endParaRPr lang="fr-FR"/>
        </a:p>
      </dgm:t>
    </dgm:pt>
    <dgm:pt modelId="{428CCD4F-44C9-4762-AF7D-51BC055EC9B6}" type="sibTrans" cxnId="{AA97AD8F-E2C6-448E-88B3-6300E4B26320}">
      <dgm:prSet/>
      <dgm:spPr/>
      <dgm:t>
        <a:bodyPr/>
        <a:lstStyle/>
        <a:p>
          <a:endParaRPr lang="fr-FR"/>
        </a:p>
      </dgm:t>
    </dgm:pt>
    <dgm:pt modelId="{A56AC465-55FE-4465-848D-3EA3B1D573E4}" type="pres">
      <dgm:prSet presAssocID="{C605D51D-3217-4D3B-BC1C-30F50491195E}" presName="Name0" presStyleCnt="0">
        <dgm:presLayoutVars>
          <dgm:dir/>
          <dgm:resizeHandles val="exact"/>
        </dgm:presLayoutVars>
      </dgm:prSet>
      <dgm:spPr/>
    </dgm:pt>
    <dgm:pt modelId="{3996687F-3FE6-4028-9E25-4D1FA3644B4C}" type="pres">
      <dgm:prSet presAssocID="{7AF188AB-D3B2-4053-B1CC-B751C817D5AE}" presName="composite" presStyleCnt="0"/>
      <dgm:spPr/>
    </dgm:pt>
    <dgm:pt modelId="{2FE5F959-260E-4BD3-ABF9-BBA9027E7C9C}" type="pres">
      <dgm:prSet presAssocID="{7AF188AB-D3B2-4053-B1CC-B751C817D5AE}" presName="rect1" presStyleLbl="bgImgPlace1" presStyleIdx="0" presStyleCnt="1" custScaleX="81214" custScaleY="7806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</dgm:spPr>
    </dgm:pt>
    <dgm:pt modelId="{420C1959-9A94-4483-ACF5-03BCB437709F}" type="pres">
      <dgm:prSet presAssocID="{7AF188AB-D3B2-4053-B1CC-B751C817D5AE}" presName="wedgeRectCallout1" presStyleLbl="node1" presStyleIdx="0" presStyleCnt="1" custScaleX="74889" custScaleY="75367" custLinFactNeighborX="-1722" custLinFactNeighborY="-31204">
        <dgm:presLayoutVars>
          <dgm:bulletEnabled val="1"/>
        </dgm:presLayoutVars>
      </dgm:prSet>
      <dgm:spPr/>
    </dgm:pt>
  </dgm:ptLst>
  <dgm:cxnLst>
    <dgm:cxn modelId="{AA97AD8F-E2C6-448E-88B3-6300E4B26320}" srcId="{C605D51D-3217-4D3B-BC1C-30F50491195E}" destId="{7AF188AB-D3B2-4053-B1CC-B751C817D5AE}" srcOrd="0" destOrd="0" parTransId="{73CEF970-7212-4078-8A1C-6384BF39FB3E}" sibTransId="{428CCD4F-44C9-4762-AF7D-51BC055EC9B6}"/>
    <dgm:cxn modelId="{81C519B1-0D37-42E3-8111-2AA8F232F3FF}" type="presOf" srcId="{C605D51D-3217-4D3B-BC1C-30F50491195E}" destId="{A56AC465-55FE-4465-848D-3EA3B1D573E4}" srcOrd="0" destOrd="0" presId="urn:microsoft.com/office/officeart/2008/layout/BendingPictureCaptionList"/>
    <dgm:cxn modelId="{E0DC11E7-317B-4D4A-8096-5976056BB333}" type="presOf" srcId="{7AF188AB-D3B2-4053-B1CC-B751C817D5AE}" destId="{420C1959-9A94-4483-ACF5-03BCB437709F}" srcOrd="0" destOrd="0" presId="urn:microsoft.com/office/officeart/2008/layout/BendingPictureCaptionList"/>
    <dgm:cxn modelId="{FC4AD888-4352-4E9D-B2F3-293C133AD66C}" type="presParOf" srcId="{A56AC465-55FE-4465-848D-3EA3B1D573E4}" destId="{3996687F-3FE6-4028-9E25-4D1FA3644B4C}" srcOrd="0" destOrd="0" presId="urn:microsoft.com/office/officeart/2008/layout/BendingPictureCaptionList"/>
    <dgm:cxn modelId="{400C7662-921E-4C55-97D8-99FD769935F3}" type="presParOf" srcId="{3996687F-3FE6-4028-9E25-4D1FA3644B4C}" destId="{2FE5F959-260E-4BD3-ABF9-BBA9027E7C9C}" srcOrd="0" destOrd="0" presId="urn:microsoft.com/office/officeart/2008/layout/BendingPictureCaptionList"/>
    <dgm:cxn modelId="{C684D6F4-2171-4B7E-8AC2-3007C854A245}" type="presParOf" srcId="{3996687F-3FE6-4028-9E25-4D1FA3644B4C}" destId="{420C1959-9A94-4483-ACF5-03BCB437709F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8D1E3FA-FE77-4C0C-B8E1-9551DE348B4F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1_2" csCatId="accent1" phldr="1"/>
      <dgm:spPr/>
    </dgm:pt>
    <dgm:pt modelId="{32BE58C0-93CF-4453-A39A-4076E7B3C99B}">
      <dgm:prSet phldrT="[Texte]"/>
      <dgm:spPr/>
      <dgm:t>
        <a:bodyPr/>
        <a:lstStyle/>
        <a:p>
          <a:r>
            <a:rPr lang="fr-FR" dirty="0"/>
            <a:t>1955</a:t>
          </a:r>
        </a:p>
        <a:p>
          <a:r>
            <a:rPr lang="fr-FR" dirty="0"/>
            <a:t>Eugène Polley révolutionne notre relation avec notre canapé et notre télévision avec la première télécommandes sans fil la</a:t>
          </a:r>
        </a:p>
        <a:p>
          <a:r>
            <a:rPr lang="fr-FR" b="1" dirty="0"/>
            <a:t>FLASH - MATIC</a:t>
          </a:r>
        </a:p>
      </dgm:t>
    </dgm:pt>
    <dgm:pt modelId="{AA7B929A-A77B-4A52-9666-BEC2BDFD8BDF}" type="parTrans" cxnId="{64E786B3-6467-494A-BCD3-B918B55EEAC0}">
      <dgm:prSet/>
      <dgm:spPr/>
      <dgm:t>
        <a:bodyPr/>
        <a:lstStyle/>
        <a:p>
          <a:endParaRPr lang="fr-FR"/>
        </a:p>
      </dgm:t>
    </dgm:pt>
    <dgm:pt modelId="{56E1C3E7-4B36-4394-9886-15EE485C5F47}" type="sibTrans" cxnId="{64E786B3-6467-494A-BCD3-B918B55EEAC0}">
      <dgm:prSet/>
      <dgm:spPr/>
      <dgm:t>
        <a:bodyPr/>
        <a:lstStyle/>
        <a:p>
          <a:endParaRPr lang="fr-FR"/>
        </a:p>
      </dgm:t>
    </dgm:pt>
    <dgm:pt modelId="{05716B65-0AC3-496D-82F6-BEB4338C7FD0}" type="pres">
      <dgm:prSet presAssocID="{E8D1E3FA-FE77-4C0C-B8E1-9551DE348B4F}" presName="Name0" presStyleCnt="0">
        <dgm:presLayoutVars>
          <dgm:dir/>
          <dgm:resizeHandles val="exact"/>
        </dgm:presLayoutVars>
      </dgm:prSet>
      <dgm:spPr/>
    </dgm:pt>
    <dgm:pt modelId="{CC512803-D025-4097-AFE7-DDE8BCD9227B}" type="pres">
      <dgm:prSet presAssocID="{32BE58C0-93CF-4453-A39A-4076E7B3C99B}" presName="composite" presStyleCnt="0"/>
      <dgm:spPr/>
    </dgm:pt>
    <dgm:pt modelId="{A5E3C4A8-B291-47AC-A191-C68A444B8006}" type="pres">
      <dgm:prSet presAssocID="{32BE58C0-93CF-4453-A39A-4076E7B3C99B}" presName="rect1" presStyleLbl="b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</dgm:spPr>
    </dgm:pt>
    <dgm:pt modelId="{B14283BC-BC97-40B8-AF44-522EE6A38EEC}" type="pres">
      <dgm:prSet presAssocID="{32BE58C0-93CF-4453-A39A-4076E7B3C99B}" presName="wedgeRectCallout1" presStyleLbl="node1" presStyleIdx="0" presStyleCnt="1">
        <dgm:presLayoutVars>
          <dgm:bulletEnabled val="1"/>
        </dgm:presLayoutVars>
      </dgm:prSet>
      <dgm:spPr/>
    </dgm:pt>
  </dgm:ptLst>
  <dgm:cxnLst>
    <dgm:cxn modelId="{EBA1872A-1F08-4431-A97A-1665FFED51A7}" type="presOf" srcId="{E8D1E3FA-FE77-4C0C-B8E1-9551DE348B4F}" destId="{05716B65-0AC3-496D-82F6-BEB4338C7FD0}" srcOrd="0" destOrd="0" presId="urn:microsoft.com/office/officeart/2008/layout/BendingPictureCaptionList"/>
    <dgm:cxn modelId="{7C534D3A-2F5F-42A9-8DC0-DFFFECA6EE5E}" type="presOf" srcId="{32BE58C0-93CF-4453-A39A-4076E7B3C99B}" destId="{B14283BC-BC97-40B8-AF44-522EE6A38EEC}" srcOrd="0" destOrd="0" presId="urn:microsoft.com/office/officeart/2008/layout/BendingPictureCaptionList"/>
    <dgm:cxn modelId="{64E786B3-6467-494A-BCD3-B918B55EEAC0}" srcId="{E8D1E3FA-FE77-4C0C-B8E1-9551DE348B4F}" destId="{32BE58C0-93CF-4453-A39A-4076E7B3C99B}" srcOrd="0" destOrd="0" parTransId="{AA7B929A-A77B-4A52-9666-BEC2BDFD8BDF}" sibTransId="{56E1C3E7-4B36-4394-9886-15EE485C5F47}"/>
    <dgm:cxn modelId="{86744067-AE93-4818-B931-F9F9DD07137C}" type="presParOf" srcId="{05716B65-0AC3-496D-82F6-BEB4338C7FD0}" destId="{CC512803-D025-4097-AFE7-DDE8BCD9227B}" srcOrd="0" destOrd="0" presId="urn:microsoft.com/office/officeart/2008/layout/BendingPictureCaptionList"/>
    <dgm:cxn modelId="{5BC9EC4A-8D15-4077-B113-DC3385C74B6C}" type="presParOf" srcId="{CC512803-D025-4097-AFE7-DDE8BCD9227B}" destId="{A5E3C4A8-B291-47AC-A191-C68A444B8006}" srcOrd="0" destOrd="0" presId="urn:microsoft.com/office/officeart/2008/layout/BendingPictureCaptionList"/>
    <dgm:cxn modelId="{66497734-3645-402D-8577-1149CAEF93B3}" type="presParOf" srcId="{CC512803-D025-4097-AFE7-DDE8BCD9227B}" destId="{B14283BC-BC97-40B8-AF44-522EE6A38EEC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A611598-A2A7-45AA-BF6B-72DBA5117E6B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1_2" csCatId="accent1" phldr="1"/>
      <dgm:spPr/>
    </dgm:pt>
    <dgm:pt modelId="{AD104E2E-452C-4788-ACA3-897483EC1112}">
      <dgm:prSet phldrT="[Texte]"/>
      <dgm:spPr/>
      <dgm:t>
        <a:bodyPr/>
        <a:lstStyle/>
        <a:p>
          <a:r>
            <a:rPr lang="fr-FR" dirty="0"/>
            <a:t>2000</a:t>
          </a:r>
        </a:p>
        <a:p>
          <a:r>
            <a:rPr lang="fr-FR" dirty="0"/>
            <a:t>Peu à peu la technologie devient abordable elle s’intègre à nos maisons. Ils font également leurs places dans les salles de cinéma avec les blockbusters comme JARVIS d’ IRON MAN</a:t>
          </a:r>
        </a:p>
      </dgm:t>
    </dgm:pt>
    <dgm:pt modelId="{0CF92332-71B6-494E-B8F1-0C0B16D3C309}" type="parTrans" cxnId="{36703545-49A8-4B95-82D5-FAC04BAF5595}">
      <dgm:prSet/>
      <dgm:spPr/>
      <dgm:t>
        <a:bodyPr/>
        <a:lstStyle/>
        <a:p>
          <a:endParaRPr lang="fr-FR"/>
        </a:p>
      </dgm:t>
    </dgm:pt>
    <dgm:pt modelId="{E7B74639-4522-439B-9A90-C0FDBC41AAF8}" type="sibTrans" cxnId="{36703545-49A8-4B95-82D5-FAC04BAF5595}">
      <dgm:prSet/>
      <dgm:spPr/>
      <dgm:t>
        <a:bodyPr/>
        <a:lstStyle/>
        <a:p>
          <a:endParaRPr lang="fr-FR"/>
        </a:p>
      </dgm:t>
    </dgm:pt>
    <dgm:pt modelId="{78A4D211-111E-4E40-B606-B74D4A87CBA3}" type="pres">
      <dgm:prSet presAssocID="{4A611598-A2A7-45AA-BF6B-72DBA5117E6B}" presName="Name0" presStyleCnt="0">
        <dgm:presLayoutVars>
          <dgm:dir/>
          <dgm:resizeHandles val="exact"/>
        </dgm:presLayoutVars>
      </dgm:prSet>
      <dgm:spPr/>
    </dgm:pt>
    <dgm:pt modelId="{1EDACB82-7F29-4632-8C3A-502A980E8645}" type="pres">
      <dgm:prSet presAssocID="{AD104E2E-452C-4788-ACA3-897483EC1112}" presName="composite" presStyleCnt="0"/>
      <dgm:spPr/>
    </dgm:pt>
    <dgm:pt modelId="{939C5862-2242-49AD-8DAC-706C509E82C4}" type="pres">
      <dgm:prSet presAssocID="{AD104E2E-452C-4788-ACA3-897483EC1112}" presName="rect1" presStyleLbl="b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</dgm:spPr>
    </dgm:pt>
    <dgm:pt modelId="{1F4231D7-59E6-4A8E-A4A5-E77EC6224D86}" type="pres">
      <dgm:prSet presAssocID="{AD104E2E-452C-4788-ACA3-897483EC1112}" presName="wedgeRectCallout1" presStyleLbl="node1" presStyleIdx="0" presStyleCnt="1">
        <dgm:presLayoutVars>
          <dgm:bulletEnabled val="1"/>
        </dgm:presLayoutVars>
      </dgm:prSet>
      <dgm:spPr/>
    </dgm:pt>
  </dgm:ptLst>
  <dgm:cxnLst>
    <dgm:cxn modelId="{36703545-49A8-4B95-82D5-FAC04BAF5595}" srcId="{4A611598-A2A7-45AA-BF6B-72DBA5117E6B}" destId="{AD104E2E-452C-4788-ACA3-897483EC1112}" srcOrd="0" destOrd="0" parTransId="{0CF92332-71B6-494E-B8F1-0C0B16D3C309}" sibTransId="{E7B74639-4522-439B-9A90-C0FDBC41AAF8}"/>
    <dgm:cxn modelId="{B079D3BD-FFCC-4EA7-8AD1-A4AF3FCB2F3E}" type="presOf" srcId="{4A611598-A2A7-45AA-BF6B-72DBA5117E6B}" destId="{78A4D211-111E-4E40-B606-B74D4A87CBA3}" srcOrd="0" destOrd="0" presId="urn:microsoft.com/office/officeart/2008/layout/BendingPictureCaptionList"/>
    <dgm:cxn modelId="{A3346CCE-6751-4EF7-9685-97C546EB0B73}" type="presOf" srcId="{AD104E2E-452C-4788-ACA3-897483EC1112}" destId="{1F4231D7-59E6-4A8E-A4A5-E77EC6224D86}" srcOrd="0" destOrd="0" presId="urn:microsoft.com/office/officeart/2008/layout/BendingPictureCaptionList"/>
    <dgm:cxn modelId="{158D5E50-D987-45FA-9AFD-51F6E69F7EB4}" type="presParOf" srcId="{78A4D211-111E-4E40-B606-B74D4A87CBA3}" destId="{1EDACB82-7F29-4632-8C3A-502A980E8645}" srcOrd="0" destOrd="0" presId="urn:microsoft.com/office/officeart/2008/layout/BendingPictureCaptionList"/>
    <dgm:cxn modelId="{6AD72AB1-BCAA-462D-81E1-C104AE7FCA98}" type="presParOf" srcId="{1EDACB82-7F29-4632-8C3A-502A980E8645}" destId="{939C5862-2242-49AD-8DAC-706C509E82C4}" srcOrd="0" destOrd="0" presId="urn:microsoft.com/office/officeart/2008/layout/BendingPictureCaptionList"/>
    <dgm:cxn modelId="{A6023225-C8B1-476D-A47F-8B49ADF987A3}" type="presParOf" srcId="{1EDACB82-7F29-4632-8C3A-502A980E8645}" destId="{1F4231D7-59E6-4A8E-A4A5-E77EC6224D86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55D255-B011-4CEF-BDC2-4A8371EDCBC7}">
      <dsp:nvSpPr>
        <dsp:cNvPr id="0" name=""/>
        <dsp:cNvSpPr/>
      </dsp:nvSpPr>
      <dsp:spPr>
        <a:xfrm>
          <a:off x="368912" y="1435"/>
          <a:ext cx="2201993" cy="1761594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6798A1-1344-4183-9932-31F10119B3DB}">
      <dsp:nvSpPr>
        <dsp:cNvPr id="0" name=""/>
        <dsp:cNvSpPr/>
      </dsp:nvSpPr>
      <dsp:spPr>
        <a:xfrm>
          <a:off x="567092" y="1586870"/>
          <a:ext cx="1959774" cy="616558"/>
        </a:xfrm>
        <a:prstGeom prst="wedgeRectCallout">
          <a:avLst>
            <a:gd name="adj1" fmla="val 20250"/>
            <a:gd name="adj2" fmla="val -60700"/>
          </a:avLst>
        </a:prstGeom>
        <a:solidFill>
          <a:srgbClr val="43474A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ELECTRONIQUE</a:t>
          </a:r>
        </a:p>
      </dsp:txBody>
      <dsp:txXfrm>
        <a:off x="567092" y="1586870"/>
        <a:ext cx="1959774" cy="6165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5AB34D-7695-4C16-A496-36617AE62086}">
      <dsp:nvSpPr>
        <dsp:cNvPr id="0" name=""/>
        <dsp:cNvSpPr/>
      </dsp:nvSpPr>
      <dsp:spPr>
        <a:xfrm>
          <a:off x="211062" y="0"/>
          <a:ext cx="2336603" cy="18692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4000" r="-6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8A1CA0-87A4-4741-B764-95BE1DA4686F}">
      <dsp:nvSpPr>
        <dsp:cNvPr id="0" name=""/>
        <dsp:cNvSpPr/>
      </dsp:nvSpPr>
      <dsp:spPr>
        <a:xfrm>
          <a:off x="425165" y="1549856"/>
          <a:ext cx="2079576" cy="654248"/>
        </a:xfrm>
        <a:prstGeom prst="wedgeRectCallout">
          <a:avLst>
            <a:gd name="adj1" fmla="val 20250"/>
            <a:gd name="adj2" fmla="val -60700"/>
          </a:avLst>
        </a:prstGeom>
        <a:solidFill>
          <a:srgbClr val="43474A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INFORMATIQUE</a:t>
          </a:r>
        </a:p>
      </dsp:txBody>
      <dsp:txXfrm>
        <a:off x="425165" y="1549856"/>
        <a:ext cx="2079576" cy="6542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05111A-A28C-4DAF-8028-BB19E27DDA0C}">
      <dsp:nvSpPr>
        <dsp:cNvPr id="0" name=""/>
        <dsp:cNvSpPr/>
      </dsp:nvSpPr>
      <dsp:spPr>
        <a:xfrm>
          <a:off x="208475" y="1220"/>
          <a:ext cx="2202423" cy="176193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74B047-FE06-481E-B981-AA387412824C}">
      <dsp:nvSpPr>
        <dsp:cNvPr id="0" name=""/>
        <dsp:cNvSpPr/>
      </dsp:nvSpPr>
      <dsp:spPr>
        <a:xfrm>
          <a:off x="406693" y="1586965"/>
          <a:ext cx="1960157" cy="616678"/>
        </a:xfrm>
        <a:prstGeom prst="wedgeRectCallout">
          <a:avLst>
            <a:gd name="adj1" fmla="val 20250"/>
            <a:gd name="adj2" fmla="val -60700"/>
          </a:avLst>
        </a:prstGeom>
        <a:solidFill>
          <a:srgbClr val="43474A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/>
            <a:t>TELECOMMUNICATIONS</a:t>
          </a:r>
        </a:p>
      </dsp:txBody>
      <dsp:txXfrm>
        <a:off x="406693" y="1586965"/>
        <a:ext cx="1960157" cy="61667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BE58C-71BB-4FB8-9BB6-EE412A96F871}">
      <dsp:nvSpPr>
        <dsp:cNvPr id="0" name=""/>
        <dsp:cNvSpPr/>
      </dsp:nvSpPr>
      <dsp:spPr>
        <a:xfrm>
          <a:off x="1034495" y="13"/>
          <a:ext cx="4100032" cy="32800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F9C426-3B86-42E8-A993-CF39DA693DD1}">
      <dsp:nvSpPr>
        <dsp:cNvPr id="0" name=""/>
        <dsp:cNvSpPr/>
      </dsp:nvSpPr>
      <dsp:spPr>
        <a:xfrm>
          <a:off x="1392510" y="2954235"/>
          <a:ext cx="3649029" cy="1148009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15</a:t>
          </a:r>
          <a:r>
            <a:rPr lang="fr-FR" sz="1500" kern="1200" baseline="30000" dirty="0"/>
            <a:t>E</a:t>
          </a:r>
          <a:r>
            <a:rPr lang="fr-FR" sz="1500" kern="1200" dirty="0"/>
            <a:t> avant J.C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En adoptant un système à bascule le </a:t>
          </a:r>
          <a:r>
            <a:rPr lang="fr-FR" sz="1500" b="1" kern="1200" dirty="0"/>
            <a:t>Chadouf, </a:t>
          </a:r>
          <a:r>
            <a:rPr lang="fr-FR" sz="1500" b="0" kern="1200" dirty="0"/>
            <a:t>pour alimenter en eau les terres du NIL, les égyptiens posent les base de l’arrosage auto</a:t>
          </a:r>
          <a:endParaRPr lang="fr-FR" sz="1500" b="1" kern="1200" dirty="0"/>
        </a:p>
      </dsp:txBody>
      <dsp:txXfrm>
        <a:off x="1392510" y="2954235"/>
        <a:ext cx="3649029" cy="114800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E5F959-260E-4BD3-ABF9-BBA9027E7C9C}">
      <dsp:nvSpPr>
        <dsp:cNvPr id="0" name=""/>
        <dsp:cNvSpPr/>
      </dsp:nvSpPr>
      <dsp:spPr>
        <a:xfrm>
          <a:off x="574044" y="1384"/>
          <a:ext cx="4215998" cy="32418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0C1959-9A94-4483-ACF5-03BCB437709F}">
      <dsp:nvSpPr>
        <dsp:cNvPr id="0" name=""/>
        <dsp:cNvSpPr/>
      </dsp:nvSpPr>
      <dsp:spPr>
        <a:xfrm>
          <a:off x="1054171" y="3008965"/>
          <a:ext cx="3460012" cy="1095491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1206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Arrivée des premiers automates crées par l’ingénieur Al Djazari qui en fait des musiciens</a:t>
          </a:r>
        </a:p>
      </dsp:txBody>
      <dsp:txXfrm>
        <a:off x="1054171" y="3008965"/>
        <a:ext cx="3460012" cy="109549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E3C4A8-B291-47AC-A191-C68A444B8006}">
      <dsp:nvSpPr>
        <dsp:cNvPr id="0" name=""/>
        <dsp:cNvSpPr/>
      </dsp:nvSpPr>
      <dsp:spPr>
        <a:xfrm>
          <a:off x="0" y="0"/>
          <a:ext cx="3810000" cy="3048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4283BC-BC97-40B8-AF44-522EE6A38EEC}">
      <dsp:nvSpPr>
        <dsp:cNvPr id="0" name=""/>
        <dsp:cNvSpPr/>
      </dsp:nvSpPr>
      <dsp:spPr>
        <a:xfrm>
          <a:off x="342900" y="2743200"/>
          <a:ext cx="3390900" cy="106680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1955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Eugène Polley révolutionne notre relation avec notre canapé et notre télévision avec la première télécommandes sans fil la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 dirty="0"/>
            <a:t>FLASH - MATIC</a:t>
          </a:r>
        </a:p>
      </dsp:txBody>
      <dsp:txXfrm>
        <a:off x="342900" y="2743200"/>
        <a:ext cx="3390900" cy="10668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9C5862-2242-49AD-8DAC-706C509E82C4}">
      <dsp:nvSpPr>
        <dsp:cNvPr id="0" name=""/>
        <dsp:cNvSpPr/>
      </dsp:nvSpPr>
      <dsp:spPr>
        <a:xfrm>
          <a:off x="3726" y="515"/>
          <a:ext cx="3808969" cy="30471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4231D7-59E6-4A8E-A4A5-E77EC6224D86}">
      <dsp:nvSpPr>
        <dsp:cNvPr id="0" name=""/>
        <dsp:cNvSpPr/>
      </dsp:nvSpPr>
      <dsp:spPr>
        <a:xfrm>
          <a:off x="346534" y="2742973"/>
          <a:ext cx="3389982" cy="1066511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2000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Peu à peu la technologie devient abordable elle s’intègre à nos maisons. Ils font également leurs places dans les salles de cinéma avec les blockbusters comme JARVIS d’ IRON MAN</a:t>
          </a:r>
        </a:p>
      </dsp:txBody>
      <dsp:txXfrm>
        <a:off x="346534" y="2742973"/>
        <a:ext cx="3389982" cy="10665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2022-03-10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‹N°›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2022-03-10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‹N°›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4778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0762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071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8720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032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553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464BA-6344-4114-8EA9-FCD9668304B2}" type="datetime1">
              <a:rPr lang="ko-KR" altLang="fr-FR" smtClean="0"/>
              <a:t>2022-03-11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504057" y="3212976"/>
            <a:ext cx="4067944" cy="206159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2CDC6-8119-48F8-BEB8-E7A5EB11C4D6}" type="datetime1">
              <a:rPr lang="ko-KR" altLang="fr-FR" smtClean="0"/>
              <a:t>2022-03-11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8"/>
          <a:stretch>
            <a:fillRect/>
          </a:stretch>
        </p:blipFill>
        <p:spPr>
          <a:xfrm flipH="1"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7A40-CD33-41B3-A8B8-69DB3AD797DC}" type="datetime1">
              <a:rPr lang="ko-KR" altLang="fr-FR" smtClean="0"/>
              <a:t>2022-03-11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F9E7416F-0353-4B0F-A492-3C62B9CE5603}" type="datetime1">
              <a:rPr lang="ko-KR" altLang="fr-FR" smtClean="0"/>
              <a:t>2022-03-11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7" y="1283618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389062" y="111812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6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B5A2E15C-774E-4845-84E8-77C8F6C92159}" type="datetime1">
              <a:rPr lang="ko-KR" altLang="fr-FR" smtClean="0"/>
              <a:t>2022-03-11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6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6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7" y="1268760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b="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b="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b="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b="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b="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2" name="제목 1"/>
          <p:cNvSpPr>
            <a:spLocks noGrp="1"/>
          </p:cNvSpPr>
          <p:nvPr>
            <p:ph type="title"/>
          </p:nvPr>
        </p:nvSpPr>
        <p:spPr>
          <a:xfrm>
            <a:off x="395536" y="92762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3F0C9-7F5F-40D5-952C-9AF8413774FC}" type="datetime1">
              <a:rPr lang="ko-KR" altLang="fr-FR" smtClean="0"/>
              <a:t>2022-03-11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-29935" y="3501008"/>
            <a:ext cx="9173935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8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7FFD82-FB92-4354-ABBE-194F4C514465}" type="datetime1">
              <a:rPr lang="ko-KR" altLang="fr-FR" smtClean="0"/>
              <a:t>2022-03-11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8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8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‹N°›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542768" y="4869160"/>
            <a:ext cx="3515663" cy="720080"/>
          </a:xfrm>
        </p:spPr>
        <p:txBody>
          <a:bodyPr/>
          <a:lstStyle/>
          <a:p>
            <a:r>
              <a:rPr lang="en-US" altLang="ko-KR" sz="4800" dirty="0"/>
              <a:t>DOMOTIQUE</a:t>
            </a:r>
            <a:endParaRPr lang="ko-KR" altLang="en-US" b="1" dirty="0"/>
          </a:p>
        </p:txBody>
      </p:sp>
      <p:grpSp>
        <p:nvGrpSpPr>
          <p:cNvPr id="4" name="그룹 3"/>
          <p:cNvGrpSpPr/>
          <p:nvPr/>
        </p:nvGrpSpPr>
        <p:grpSpPr>
          <a:xfrm>
            <a:off x="3904200" y="6166383"/>
            <a:ext cx="1335600" cy="338400"/>
            <a:chOff x="5427663" y="6166383"/>
            <a:chExt cx="1335600" cy="338400"/>
          </a:xfrm>
        </p:grpSpPr>
        <p:sp>
          <p:nvSpPr>
            <p:cNvPr id="5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5" y="6166383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5628635" y="6341793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5726748" y="6334031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7"/>
            <p:cNvSpPr>
              <a:spLocks noEditPoints="1"/>
            </p:cNvSpPr>
            <p:nvPr/>
          </p:nvSpPr>
          <p:spPr bwMode="auto">
            <a:xfrm>
              <a:off x="5771057" y="6337135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" name="Freeform 8"/>
            <p:cNvSpPr>
              <a:spLocks noEditPoints="1"/>
            </p:cNvSpPr>
            <p:nvPr/>
          </p:nvSpPr>
          <p:spPr bwMode="auto">
            <a:xfrm>
              <a:off x="5813784" y="6334031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9"/>
            <p:cNvSpPr>
              <a:spLocks noEditPoints="1"/>
            </p:cNvSpPr>
            <p:nvPr/>
          </p:nvSpPr>
          <p:spPr bwMode="auto">
            <a:xfrm>
              <a:off x="5916644" y="6374390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6063814" y="6343344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11"/>
            <p:cNvSpPr>
              <a:spLocks noEditPoints="1"/>
            </p:cNvSpPr>
            <p:nvPr/>
          </p:nvSpPr>
          <p:spPr bwMode="auto">
            <a:xfrm>
              <a:off x="6217312" y="6375943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6313843" y="6375943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6467342" y="6334031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14"/>
            <p:cNvSpPr>
              <a:spLocks noEditPoints="1"/>
            </p:cNvSpPr>
            <p:nvPr/>
          </p:nvSpPr>
          <p:spPr bwMode="auto">
            <a:xfrm>
              <a:off x="6555960" y="6375943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6654072" y="6375943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6701546" y="6375943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5427663" y="6259521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5432410" y="6349554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21"/>
            <p:cNvSpPr>
              <a:spLocks/>
            </p:cNvSpPr>
            <p:nvPr/>
          </p:nvSpPr>
          <p:spPr bwMode="auto">
            <a:xfrm>
              <a:off x="5582745" y="6166383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" name="ZoneTexte 2">
            <a:extLst>
              <a:ext uri="{FF2B5EF4-FFF2-40B4-BE49-F238E27FC236}">
                <a16:creationId xmlns:a16="http://schemas.microsoft.com/office/drawing/2014/main" id="{95558BEF-F2A1-4733-92D8-5DEC43BFCC86}"/>
              </a:ext>
            </a:extLst>
          </p:cNvPr>
          <p:cNvSpPr txBox="1"/>
          <p:nvPr/>
        </p:nvSpPr>
        <p:spPr>
          <a:xfrm>
            <a:off x="511873" y="3717032"/>
            <a:ext cx="53173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>
                <a:solidFill>
                  <a:schemeClr val="bg1"/>
                </a:solidFill>
              </a:rPr>
              <a:t>V</a:t>
            </a:r>
            <a:endParaRPr lang="fr-FR" sz="5000" b="1" dirty="0">
              <a:solidFill>
                <a:schemeClr val="bg1"/>
              </a:solidFill>
            </a:endParaRP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CC8EF7A-A4A4-4D4E-A3D5-946B4100F914}"/>
              </a:ext>
            </a:extLst>
          </p:cNvPr>
          <p:cNvSpPr txBox="1"/>
          <p:nvPr/>
        </p:nvSpPr>
        <p:spPr>
          <a:xfrm>
            <a:off x="872728" y="3717032"/>
            <a:ext cx="34176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4997A0EE-92CA-46B7-A0CE-2FFBCDC5A023}"/>
              </a:ext>
            </a:extLst>
          </p:cNvPr>
          <p:cNvSpPr txBox="1"/>
          <p:nvPr/>
        </p:nvSpPr>
        <p:spPr>
          <a:xfrm>
            <a:off x="1031893" y="3717032"/>
            <a:ext cx="49404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000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8" name="Espace réservé du numéro de diapositive 27">
            <a:extLst>
              <a:ext uri="{FF2B5EF4-FFF2-40B4-BE49-F238E27FC236}">
                <a16:creationId xmlns:a16="http://schemas.microsoft.com/office/drawing/2014/main" id="{782D2B2A-6056-46B9-A74B-9F4646714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2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Espace réservé du contenu 6">
            <a:extLst>
              <a:ext uri="{FF2B5EF4-FFF2-40B4-BE49-F238E27FC236}">
                <a16:creationId xmlns:a16="http://schemas.microsoft.com/office/drawing/2014/main" id="{D67C181E-4AB0-4ACA-9AD0-328AFFB5AF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057443"/>
              </p:ext>
            </p:extLst>
          </p:nvPr>
        </p:nvGraphicFramePr>
        <p:xfrm>
          <a:off x="251520" y="1340768"/>
          <a:ext cx="38100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re 2">
            <a:extLst>
              <a:ext uri="{FF2B5EF4-FFF2-40B4-BE49-F238E27FC236}">
                <a16:creationId xmlns:a16="http://schemas.microsoft.com/office/drawing/2014/main" id="{7037BB29-1046-46E7-A6BA-FA0C34CC2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CHRONOLOGIE – AVANT - MAINTENANT</a:t>
            </a:r>
            <a:endParaRPr lang="fr-FR" dirty="0"/>
          </a:p>
        </p:txBody>
      </p:sp>
      <p:graphicFrame>
        <p:nvGraphicFramePr>
          <p:cNvPr id="10" name="Diagramme 9">
            <a:extLst>
              <a:ext uri="{FF2B5EF4-FFF2-40B4-BE49-F238E27FC236}">
                <a16:creationId xmlns:a16="http://schemas.microsoft.com/office/drawing/2014/main" id="{405AFEBA-047D-49B0-8C22-5982DFCCFF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248477"/>
              </p:ext>
            </p:extLst>
          </p:nvPr>
        </p:nvGraphicFramePr>
        <p:xfrm>
          <a:off x="4932039" y="1340768"/>
          <a:ext cx="3816423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0359AC9D-8BD7-4DA7-8EBB-425C03062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8743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C84FA1C7-DEB9-498F-9A14-BF84A5D0A0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9670"/>
            <a:ext cx="9144000" cy="5968330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7037BB29-1046-46E7-A6BA-FA0C34CC2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CHRONOLOGIE - AVENIR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5F71271-1191-467B-A460-57A2EEC2B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064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2123728" y="3068960"/>
            <a:ext cx="4677699" cy="1237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4240" b="1" spc="25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DOMOTIQUE</a:t>
            </a:r>
            <a:endParaRPr lang="fr-FR" sz="424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kumimoji="1" lang="ko-KR" altLang="ko-KR" sz="1300" dirty="0"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DE64B6C-2223-4FE5-B9A3-438BA6B77781}"/>
              </a:ext>
            </a:extLst>
          </p:cNvPr>
          <p:cNvGrpSpPr/>
          <p:nvPr/>
        </p:nvGrpSpPr>
        <p:grpSpPr>
          <a:xfrm>
            <a:off x="487302" y="188640"/>
            <a:ext cx="2808312" cy="703594"/>
            <a:chOff x="487302" y="260648"/>
            <a:chExt cx="2808312" cy="703594"/>
          </a:xfrm>
        </p:grpSpPr>
        <p:sp>
          <p:nvSpPr>
            <p:cNvPr id="10" name="Text Box 5"/>
            <p:cNvSpPr txBox="1">
              <a:spLocks noChangeArrowheads="1"/>
            </p:cNvSpPr>
            <p:nvPr/>
          </p:nvSpPr>
          <p:spPr bwMode="auto">
            <a:xfrm>
              <a:off x="487302" y="260648"/>
              <a:ext cx="280831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LA DOMOTIQUE</a:t>
              </a: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554746" y="718021"/>
              <a:ext cx="267342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538089" y="1980131"/>
            <a:ext cx="60144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03</a:t>
            </a:r>
            <a:endParaRPr kumimoji="1" lang="ko-KR" altLang="ko-KR" sz="3200" b="1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20878AB-3E03-4147-BD59-345DA635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6670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BBD675D-FB49-4841-A42A-2B7A502D04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8" y="1361827"/>
            <a:ext cx="8402637" cy="50915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71DB991-CD3A-4ED0-879D-3BDA690B2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DOMOTIQUE CONCRETEMENT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FF37F9F-BC58-4517-91B9-A6BD4EEBBDCA}"/>
              </a:ext>
            </a:extLst>
          </p:cNvPr>
          <p:cNvSpPr txBox="1"/>
          <p:nvPr/>
        </p:nvSpPr>
        <p:spPr>
          <a:xfrm>
            <a:off x="611560" y="1628800"/>
            <a:ext cx="7704856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3 SERVICES MAJEURS</a:t>
            </a:r>
          </a:p>
          <a:p>
            <a:endParaRPr lang="fr-FR" b="1" dirty="0"/>
          </a:p>
          <a:p>
            <a:endParaRPr lang="fr-FR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800" b="1" dirty="0"/>
              <a:t>SECURITE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fr-FR" sz="28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fr-FR" sz="28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800" b="1" dirty="0"/>
              <a:t>ENERGIE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fr-FR" sz="2800" b="1" dirty="0"/>
          </a:p>
          <a:p>
            <a:endParaRPr lang="fr-FR" sz="28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800" b="1" dirty="0"/>
              <a:t>CONFORT DE VIE</a:t>
            </a:r>
          </a:p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9899EB9-01A3-4DA2-8C93-5B0552217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181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89BDC65D-C5FA-4F13-97BE-14DF8BEF1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DOMOTIQUE CONCRETEMENT  - TECH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BE412C0-A2A2-4222-8801-78B3AABC8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7" y="1340768"/>
            <a:ext cx="4248471" cy="4752528"/>
          </a:xfrm>
          <a:prstGeom prst="rect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00" r="-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DB8B9F1-E952-4837-808E-D288B8952E96}"/>
              </a:ext>
            </a:extLst>
          </p:cNvPr>
          <p:cNvSpPr txBox="1"/>
          <p:nvPr/>
        </p:nvSpPr>
        <p:spPr>
          <a:xfrm>
            <a:off x="4958308" y="1484784"/>
            <a:ext cx="38164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ELECTRONIQUE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dirty="0"/>
              <a:t>Centrale de commande </a:t>
            </a:r>
          </a:p>
          <a:p>
            <a:r>
              <a:rPr lang="fr-FR" sz="2000" dirty="0"/>
              <a:t>constituée de plusieurs capteurs et modules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sz="2000" dirty="0"/>
          </a:p>
          <a:p>
            <a:endParaRPr lang="fr-FR" sz="20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dirty="0"/>
              <a:t>Equipements connectables ( prises,</a:t>
            </a:r>
          </a:p>
          <a:p>
            <a:r>
              <a:rPr lang="fr-FR" sz="2000" dirty="0"/>
              <a:t> l’Électro-ménager…)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1D21CF3-04B5-4A76-877C-0648321E8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983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89BDC65D-C5FA-4F13-97BE-14DF8BEF1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DOMOTIQUE CONCRETEMENT  - TECH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DB8B9F1-E952-4837-808E-D288B8952E96}"/>
              </a:ext>
            </a:extLst>
          </p:cNvPr>
          <p:cNvSpPr txBox="1"/>
          <p:nvPr/>
        </p:nvSpPr>
        <p:spPr>
          <a:xfrm>
            <a:off x="4958308" y="1484784"/>
            <a:ext cx="3816423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INFORMATIQUE</a:t>
            </a:r>
          </a:p>
          <a:p>
            <a:pPr algn="ctr"/>
            <a:endParaRPr lang="fr-FR" sz="2000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b="1" dirty="0"/>
              <a:t>IA : </a:t>
            </a:r>
            <a:r>
              <a:rPr lang="fr-FR" sz="2000" dirty="0"/>
              <a:t>automatisation  de taches et </a:t>
            </a:r>
          </a:p>
          <a:p>
            <a:r>
              <a:rPr lang="fr-FR" sz="2000" dirty="0"/>
              <a:t>création de scénario...</a:t>
            </a:r>
          </a:p>
          <a:p>
            <a:endParaRPr lang="fr-FR" sz="20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b="1" dirty="0"/>
              <a:t>Site Web: </a:t>
            </a:r>
            <a:r>
              <a:rPr lang="fr-FR" sz="2000" dirty="0"/>
              <a:t>commandes en ligne</a:t>
            </a:r>
          </a:p>
          <a:p>
            <a:endParaRPr lang="fr-FR" sz="20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b="1" dirty="0"/>
              <a:t>Applications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sz="2000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b="1" dirty="0"/>
              <a:t>Programmation des équipements </a:t>
            </a:r>
          </a:p>
          <a:p>
            <a:r>
              <a:rPr lang="fr-FR" sz="2000" b="1" dirty="0"/>
              <a:t>électroniques …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b="1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B6ED3F1-F91E-452E-82F9-D1F776010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CFB670-1F32-4E91-A226-BE56076E700C}"/>
              </a:ext>
            </a:extLst>
          </p:cNvPr>
          <p:cNvSpPr/>
          <p:nvPr/>
        </p:nvSpPr>
        <p:spPr>
          <a:xfrm>
            <a:off x="467544" y="1427306"/>
            <a:ext cx="4176464" cy="466599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4000" r="-64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4006970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89BDC65D-C5FA-4F13-97BE-14DF8BEF1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DOMOTIQUE CONCRETEMENT  - TECH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DB8B9F1-E952-4837-808E-D288B8952E96}"/>
              </a:ext>
            </a:extLst>
          </p:cNvPr>
          <p:cNvSpPr txBox="1"/>
          <p:nvPr/>
        </p:nvSpPr>
        <p:spPr>
          <a:xfrm>
            <a:off x="4572000" y="1484784"/>
            <a:ext cx="4202731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TELECOMMUNICATIONS</a:t>
            </a:r>
          </a:p>
          <a:p>
            <a:pPr algn="ctr"/>
            <a:endParaRPr lang="fr-FR" sz="2000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b="1" dirty="0"/>
              <a:t>ONDES HERTZIENNES: </a:t>
            </a:r>
            <a:r>
              <a:rPr lang="fr-FR" sz="2000" dirty="0"/>
              <a:t>Bluetooth, </a:t>
            </a:r>
          </a:p>
          <a:p>
            <a:r>
              <a:rPr lang="fr-FR" sz="2000" dirty="0" err="1"/>
              <a:t>WiFi</a:t>
            </a:r>
            <a:r>
              <a:rPr lang="fr-FR" sz="2000" dirty="0"/>
              <a:t>…</a:t>
            </a:r>
          </a:p>
          <a:p>
            <a:endParaRPr lang="fr-FR" sz="2000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b="1" dirty="0"/>
              <a:t>INFRAROUGE</a:t>
            </a:r>
          </a:p>
          <a:p>
            <a:endParaRPr lang="fr-FR" sz="2000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b="1" dirty="0"/>
              <a:t>COURANT PORTEUR SECTEUR</a:t>
            </a:r>
          </a:p>
          <a:p>
            <a:endParaRPr lang="fr-FR" sz="2000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b="1" dirty="0"/>
              <a:t>RESEAU CABLE: </a:t>
            </a:r>
            <a:r>
              <a:rPr lang="fr-FR" sz="2000" dirty="0"/>
              <a:t>Ethernet, Bus …</a:t>
            </a:r>
            <a:endParaRPr lang="fr-FR" sz="2000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b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9EABB7-9899-49C6-A899-C42CB8BF6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80BFF0-7503-4C16-B5F1-BD7599742624}"/>
              </a:ext>
            </a:extLst>
          </p:cNvPr>
          <p:cNvSpPr/>
          <p:nvPr/>
        </p:nvSpPr>
        <p:spPr>
          <a:xfrm>
            <a:off x="369269" y="1340768"/>
            <a:ext cx="3816423" cy="4752528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000" r="-10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711787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5EC0DA60-BABC-4B58-9A0D-57F143FDE6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3838885"/>
              </p:ext>
            </p:extLst>
          </p:nvPr>
        </p:nvGraphicFramePr>
        <p:xfrm>
          <a:off x="395288" y="1284288"/>
          <a:ext cx="8402636" cy="4168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1318">
                  <a:extLst>
                    <a:ext uri="{9D8B030D-6E8A-4147-A177-3AD203B41FA5}">
                      <a16:colId xmlns:a16="http://schemas.microsoft.com/office/drawing/2014/main" val="714994532"/>
                    </a:ext>
                  </a:extLst>
                </a:gridCol>
                <a:gridCol w="4201318">
                  <a:extLst>
                    <a:ext uri="{9D8B030D-6E8A-4147-A177-3AD203B41FA5}">
                      <a16:colId xmlns:a16="http://schemas.microsoft.com/office/drawing/2014/main" val="3476320268"/>
                    </a:ext>
                  </a:extLst>
                </a:gridCol>
              </a:tblGrid>
              <a:tr h="813503">
                <a:tc>
                  <a:txBody>
                    <a:bodyPr/>
                    <a:lstStyle/>
                    <a:p>
                      <a:r>
                        <a:rPr lang="fr-FR" dirty="0"/>
                        <a:t>AVANTAGES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INCONVENIENTS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260784"/>
                  </a:ext>
                </a:extLst>
              </a:tr>
              <a:tr h="813503">
                <a:tc>
                  <a:txBody>
                    <a:bodyPr/>
                    <a:lstStyle/>
                    <a:p>
                      <a:r>
                        <a:rPr lang="fr-FR" b="1" dirty="0"/>
                        <a:t>CONFORT et LUXE </a:t>
                      </a:r>
                    </a:p>
                    <a:p>
                      <a:r>
                        <a:rPr lang="fr-FR" dirty="0"/>
                        <a:t>Actions rébarbatives limitées voire nulle</a:t>
                      </a:r>
                    </a:p>
                    <a:p>
                      <a:r>
                        <a:rPr lang="fr-FR" dirty="0"/>
                        <a:t>Aide Séniors et Juniors</a:t>
                      </a: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r>
                        <a:rPr lang="fr-FR" dirty="0"/>
                        <a:t>Les services domotiques utilisant des box doivent être connectée à la box internet du </a:t>
                      </a:r>
                    </a:p>
                    <a:p>
                      <a:r>
                        <a:rPr lang="fr-FR" dirty="0"/>
                        <a:t>client qui se doit d’être de qualité et </a:t>
                      </a:r>
                    </a:p>
                    <a:p>
                      <a:r>
                        <a:rPr lang="fr-FR" dirty="0"/>
                        <a:t>omni-opérationnelle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754015"/>
                  </a:ext>
                </a:extLst>
              </a:tr>
              <a:tr h="813503">
                <a:tc>
                  <a:txBody>
                    <a:bodyPr/>
                    <a:lstStyle/>
                    <a:p>
                      <a:r>
                        <a:rPr lang="fr-FR" b="1" dirty="0"/>
                        <a:t>GAIN ENERGETIQUE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741491"/>
                  </a:ext>
                </a:extLst>
              </a:tr>
              <a:tr h="813503">
                <a:tc>
                  <a:txBody>
                    <a:bodyPr/>
                    <a:lstStyle/>
                    <a:p>
                      <a:r>
                        <a:rPr lang="fr-FR" b="1" dirty="0"/>
                        <a:t>SECURITE</a:t>
                      </a:r>
                    </a:p>
                    <a:p>
                      <a:r>
                        <a:rPr lang="fr-FR" dirty="0"/>
                        <a:t>Vidéo surveillances et Alarmes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360439"/>
                  </a:ext>
                </a:extLst>
              </a:tr>
              <a:tr h="813503">
                <a:tc>
                  <a:txBody>
                    <a:bodyPr/>
                    <a:lstStyle/>
                    <a:p>
                      <a:r>
                        <a:rPr lang="fr-FR" b="1" dirty="0"/>
                        <a:t>PEU COUTEUX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8551984"/>
                  </a:ext>
                </a:extLst>
              </a:tr>
            </a:tbl>
          </a:graphicData>
        </a:graphic>
      </p:graphicFrame>
      <p:sp>
        <p:nvSpPr>
          <p:cNvPr id="3" name="Titre 2">
            <a:extLst>
              <a:ext uri="{FF2B5EF4-FFF2-40B4-BE49-F238E27FC236}">
                <a16:creationId xmlns:a16="http://schemas.microsoft.com/office/drawing/2014/main" id="{7854504E-6EA3-4CF0-BC56-C28B52021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DOMOTIQUE CONCRETEMENT 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0EEAC94-F88E-47CE-BE40-01C6684F3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929375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98589D1-D69E-48ED-AD1F-C396481E9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246922C9-C9C2-411F-A07F-7F83AC89F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DOMOTIQUE DIY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B366172-F547-43FF-BAFA-848E2CE9BA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062" y="1268760"/>
            <a:ext cx="3606874" cy="381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7E9DC11-8BB8-464C-8CDC-05B9613239F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2" t="12440" b="10611"/>
          <a:stretch/>
        </p:blipFill>
        <p:spPr bwMode="auto">
          <a:xfrm>
            <a:off x="4285561" y="1268760"/>
            <a:ext cx="4535278" cy="381642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091E3715-B781-4C27-9FC3-93084CEB32F4}"/>
              </a:ext>
            </a:extLst>
          </p:cNvPr>
          <p:cNvSpPr txBox="1"/>
          <p:nvPr/>
        </p:nvSpPr>
        <p:spPr>
          <a:xfrm>
            <a:off x="1619672" y="5373216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ARDUINO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35F007F-D62F-401B-9AB6-CCF4AF1E0F08}"/>
              </a:ext>
            </a:extLst>
          </p:cNvPr>
          <p:cNvSpPr txBox="1"/>
          <p:nvPr/>
        </p:nvSpPr>
        <p:spPr>
          <a:xfrm>
            <a:off x="5646539" y="5387959"/>
            <a:ext cx="1597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RASPBERRY - PI</a:t>
            </a:r>
          </a:p>
        </p:txBody>
      </p:sp>
    </p:spTree>
    <p:extLst>
      <p:ext uri="{BB962C8B-B14F-4D97-AF65-F5344CB8AC3E}">
        <p14:creationId xmlns:p14="http://schemas.microsoft.com/office/powerpoint/2010/main" val="582004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01CEBE4-96CB-4851-9630-7F123DA80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45A53393-9DA1-40AA-A168-6703D9608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DOMOTIQUE DIY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5D7CC36C-762B-4BCE-A33E-C35B76857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89" b="11525"/>
          <a:stretch/>
        </p:blipFill>
        <p:spPr bwMode="auto">
          <a:xfrm>
            <a:off x="683568" y="1254472"/>
            <a:ext cx="2854474" cy="488156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6646FEC-ECC9-40E6-82BC-3663AD3C53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686639" y="1327668"/>
            <a:ext cx="4846990" cy="47005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6135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6588224" y="6093296"/>
            <a:ext cx="23042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FF0000"/>
                </a:solidFill>
                <a:latin typeface="+mj-lt"/>
                <a:ea typeface="맑은 고딕" pitchFamily="50" charset="-127"/>
              </a:rPr>
              <a:t>SOMMAIRE</a:t>
            </a:r>
            <a:endParaRPr lang="ko-KR" altLang="en-US" sz="3000" b="1" dirty="0">
              <a:solidFill>
                <a:srgbClr val="FF0000"/>
              </a:solidFill>
              <a:latin typeface="+mj-lt"/>
              <a:ea typeface="맑은 고딕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339752" y="1916834"/>
            <a:ext cx="4328748" cy="708055"/>
            <a:chOff x="2627784" y="1916832"/>
            <a:chExt cx="4328748" cy="708055"/>
          </a:xfrm>
        </p:grpSpPr>
        <p:sp>
          <p:nvSpPr>
            <p:cNvPr id="63" name="Text Box 5"/>
            <p:cNvSpPr txBox="1">
              <a:spLocks noChangeArrowheads="1"/>
            </p:cNvSpPr>
            <p:nvPr/>
          </p:nvSpPr>
          <p:spPr bwMode="auto">
            <a:xfrm>
              <a:off x="3787882" y="1916832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latin typeface="+mj-lt"/>
                  <a:ea typeface="맑은 고딕" pitchFamily="50" charset="-127"/>
                </a:rPr>
                <a:t>INTRODUCTION</a:t>
              </a:r>
            </a:p>
          </p:txBody>
        </p:sp>
        <p:sp>
          <p:nvSpPr>
            <p:cNvPr id="64" name="Text Box 11"/>
            <p:cNvSpPr txBox="1">
              <a:spLocks noChangeArrowheads="1"/>
            </p:cNvSpPr>
            <p:nvPr/>
          </p:nvSpPr>
          <p:spPr bwMode="auto">
            <a:xfrm>
              <a:off x="3787882" y="2224777"/>
              <a:ext cx="31686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C’EST QUOI LA DOMOTIQUE ?</a:t>
              </a:r>
            </a:p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POURQUOI CE THEME ?</a:t>
              </a:r>
            </a:p>
          </p:txBody>
        </p:sp>
        <p:sp>
          <p:nvSpPr>
            <p:cNvPr id="76" name="TextBox 13"/>
            <p:cNvSpPr txBox="1">
              <a:spLocks noChangeArrowheads="1"/>
            </p:cNvSpPr>
            <p:nvPr/>
          </p:nvSpPr>
          <p:spPr bwMode="auto">
            <a:xfrm>
              <a:off x="2627784" y="203748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solidFill>
                  <a:srgbClr val="FF0000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12" name="직선 연결선 11"/>
            <p:cNvCxnSpPr/>
            <p:nvPr/>
          </p:nvCxnSpPr>
          <p:spPr>
            <a:xfrm flipH="1">
              <a:off x="3257550" y="2057400"/>
              <a:ext cx="400050" cy="3806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FAD32B4F-195E-4D03-A15A-33C90385BE33}"/>
              </a:ext>
            </a:extLst>
          </p:cNvPr>
          <p:cNvGrpSpPr/>
          <p:nvPr/>
        </p:nvGrpSpPr>
        <p:grpSpPr>
          <a:xfrm>
            <a:off x="2339752" y="2642737"/>
            <a:ext cx="4328748" cy="631110"/>
            <a:chOff x="2627784" y="2642737"/>
            <a:chExt cx="4328748" cy="631110"/>
          </a:xfrm>
        </p:grpSpPr>
        <p:sp>
          <p:nvSpPr>
            <p:cNvPr id="65" name="Text Box 5"/>
            <p:cNvSpPr txBox="1">
              <a:spLocks noChangeArrowheads="1"/>
            </p:cNvSpPr>
            <p:nvPr/>
          </p:nvSpPr>
          <p:spPr bwMode="auto">
            <a:xfrm>
              <a:off x="3787882" y="2642737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latin typeface="+mj-lt"/>
                  <a:ea typeface="맑은 고딕" pitchFamily="50" charset="-127"/>
                </a:rPr>
                <a:t>HISTORIQUE</a:t>
              </a:r>
            </a:p>
          </p:txBody>
        </p:sp>
        <p:sp>
          <p:nvSpPr>
            <p:cNvPr id="66" name="Text Box 11"/>
            <p:cNvSpPr txBox="1">
              <a:spLocks noChangeArrowheads="1"/>
            </p:cNvSpPr>
            <p:nvPr/>
          </p:nvSpPr>
          <p:spPr bwMode="auto">
            <a:xfrm>
              <a:off x="3787882" y="3027626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CHRONOLOGIE</a:t>
              </a:r>
            </a:p>
          </p:txBody>
        </p:sp>
        <p:sp>
          <p:nvSpPr>
            <p:cNvPr id="77" name="TextBox 13"/>
            <p:cNvSpPr txBox="1">
              <a:spLocks noChangeArrowheads="1"/>
            </p:cNvSpPr>
            <p:nvPr/>
          </p:nvSpPr>
          <p:spPr bwMode="auto">
            <a:xfrm>
              <a:off x="2627784" y="2784659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solidFill>
                  <a:srgbClr val="FF0000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81" name="직선 연결선 80"/>
            <p:cNvCxnSpPr/>
            <p:nvPr/>
          </p:nvCxnSpPr>
          <p:spPr>
            <a:xfrm flipH="1">
              <a:off x="3257550" y="2800350"/>
              <a:ext cx="400050" cy="3806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8B5BA2FF-FF16-4446-A534-D4B06160F20B}"/>
              </a:ext>
            </a:extLst>
          </p:cNvPr>
          <p:cNvGrpSpPr/>
          <p:nvPr/>
        </p:nvGrpSpPr>
        <p:grpSpPr>
          <a:xfrm>
            <a:off x="2339752" y="3368644"/>
            <a:ext cx="4328748" cy="708055"/>
            <a:chOff x="2627784" y="3368642"/>
            <a:chExt cx="4328748" cy="708055"/>
          </a:xfrm>
        </p:grpSpPr>
        <p:sp>
          <p:nvSpPr>
            <p:cNvPr id="69" name="Text Box 5"/>
            <p:cNvSpPr txBox="1">
              <a:spLocks noChangeArrowheads="1"/>
            </p:cNvSpPr>
            <p:nvPr/>
          </p:nvSpPr>
          <p:spPr bwMode="auto">
            <a:xfrm>
              <a:off x="3787882" y="3368642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latin typeface="+mj-lt"/>
                  <a:ea typeface="맑은 고딕" pitchFamily="50" charset="-127"/>
                </a:rPr>
                <a:t>LA DOMOTIQUE</a:t>
              </a:r>
            </a:p>
          </p:txBody>
        </p:sp>
        <p:sp>
          <p:nvSpPr>
            <p:cNvPr id="70" name="Text Box 11"/>
            <p:cNvSpPr txBox="1">
              <a:spLocks noChangeArrowheads="1"/>
            </p:cNvSpPr>
            <p:nvPr/>
          </p:nvSpPr>
          <p:spPr bwMode="auto">
            <a:xfrm>
              <a:off x="3787882" y="3676587"/>
              <a:ext cx="31686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LA DOMOTIQUE CONCRETEMENT</a:t>
              </a:r>
            </a:p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LA DOMOTIQUE DIY</a:t>
              </a:r>
            </a:p>
          </p:txBody>
        </p:sp>
        <p:sp>
          <p:nvSpPr>
            <p:cNvPr id="78" name="TextBox 13"/>
            <p:cNvSpPr txBox="1">
              <a:spLocks noChangeArrowheads="1"/>
            </p:cNvSpPr>
            <p:nvPr/>
          </p:nvSpPr>
          <p:spPr bwMode="auto">
            <a:xfrm>
              <a:off x="2627784" y="3518538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solidFill>
                  <a:srgbClr val="FF0000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82" name="직선 연결선 81"/>
            <p:cNvCxnSpPr/>
            <p:nvPr/>
          </p:nvCxnSpPr>
          <p:spPr>
            <a:xfrm flipH="1">
              <a:off x="3257550" y="3543300"/>
              <a:ext cx="400050" cy="3806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D8C0994A-988E-4F19-8BB5-9C36DD5EAFD5}"/>
              </a:ext>
            </a:extLst>
          </p:cNvPr>
          <p:cNvGrpSpPr/>
          <p:nvPr/>
        </p:nvGrpSpPr>
        <p:grpSpPr>
          <a:xfrm>
            <a:off x="2339752" y="4144094"/>
            <a:ext cx="4328748" cy="631110"/>
            <a:chOff x="2627784" y="4144094"/>
            <a:chExt cx="4328748" cy="631110"/>
          </a:xfrm>
        </p:grpSpPr>
        <p:sp>
          <p:nvSpPr>
            <p:cNvPr id="71" name="Text Box 5"/>
            <p:cNvSpPr txBox="1">
              <a:spLocks noChangeArrowheads="1"/>
            </p:cNvSpPr>
            <p:nvPr/>
          </p:nvSpPr>
          <p:spPr bwMode="auto">
            <a:xfrm>
              <a:off x="3787882" y="414409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latin typeface="+mj-lt"/>
                  <a:ea typeface="맑은 고딕" pitchFamily="50" charset="-127"/>
                </a:rPr>
                <a:t>VEILLE TECHNOLOGIQUE</a:t>
              </a:r>
            </a:p>
          </p:txBody>
        </p:sp>
        <p:sp>
          <p:nvSpPr>
            <p:cNvPr id="72" name="Text Box 11"/>
            <p:cNvSpPr txBox="1">
              <a:spLocks noChangeArrowheads="1"/>
            </p:cNvSpPr>
            <p:nvPr/>
          </p:nvSpPr>
          <p:spPr bwMode="auto">
            <a:xfrm>
              <a:off x="3787882" y="452898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METHODOLOGIE ET PROCESS</a:t>
              </a:r>
            </a:p>
          </p:txBody>
        </p:sp>
        <p:sp>
          <p:nvSpPr>
            <p:cNvPr id="79" name="TextBox 13"/>
            <p:cNvSpPr txBox="1">
              <a:spLocks noChangeArrowheads="1"/>
            </p:cNvSpPr>
            <p:nvPr/>
          </p:nvSpPr>
          <p:spPr bwMode="auto">
            <a:xfrm>
              <a:off x="2627784" y="426474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solidFill>
                  <a:srgbClr val="FF0000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83" name="직선 연결선 82"/>
            <p:cNvCxnSpPr/>
            <p:nvPr/>
          </p:nvCxnSpPr>
          <p:spPr>
            <a:xfrm flipH="1">
              <a:off x="3257550" y="4286250"/>
              <a:ext cx="400050" cy="3806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A92DAEB3-A65C-4720-952D-B4C9F5FC1F3B}"/>
              </a:ext>
            </a:extLst>
          </p:cNvPr>
          <p:cNvGrpSpPr/>
          <p:nvPr/>
        </p:nvGrpSpPr>
        <p:grpSpPr>
          <a:xfrm>
            <a:off x="2339752" y="4869999"/>
            <a:ext cx="4328748" cy="631110"/>
            <a:chOff x="2627784" y="4869999"/>
            <a:chExt cx="4328748" cy="631110"/>
          </a:xfrm>
        </p:grpSpPr>
        <p:sp>
          <p:nvSpPr>
            <p:cNvPr id="73" name="Text Box 5"/>
            <p:cNvSpPr txBox="1">
              <a:spLocks noChangeArrowheads="1"/>
            </p:cNvSpPr>
            <p:nvPr/>
          </p:nvSpPr>
          <p:spPr bwMode="auto">
            <a:xfrm>
              <a:off x="3787882" y="4869999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latin typeface="+mj-lt"/>
                  <a:ea typeface="맑은 고딕" pitchFamily="50" charset="-127"/>
                </a:rPr>
                <a:t>CONCLUSION</a:t>
              </a:r>
            </a:p>
          </p:txBody>
        </p:sp>
        <p:sp>
          <p:nvSpPr>
            <p:cNvPr id="74" name="Text Box 11"/>
            <p:cNvSpPr txBox="1">
              <a:spLocks noChangeArrowheads="1"/>
            </p:cNvSpPr>
            <p:nvPr/>
          </p:nvSpPr>
          <p:spPr bwMode="auto">
            <a:xfrm>
              <a:off x="3787882" y="5254888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POUR RESUMER</a:t>
              </a:r>
            </a:p>
          </p:txBody>
        </p:sp>
        <p:sp>
          <p:nvSpPr>
            <p:cNvPr id="80" name="TextBox 13"/>
            <p:cNvSpPr txBox="1">
              <a:spLocks noChangeArrowheads="1"/>
            </p:cNvSpPr>
            <p:nvPr/>
          </p:nvSpPr>
          <p:spPr bwMode="auto">
            <a:xfrm>
              <a:off x="2627784" y="5011921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rgbClr val="FF0000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84" name="직선 연결선 83"/>
            <p:cNvCxnSpPr/>
            <p:nvPr/>
          </p:nvCxnSpPr>
          <p:spPr>
            <a:xfrm flipH="1">
              <a:off x="3257550" y="5029200"/>
              <a:ext cx="400050" cy="3806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543186B-7710-4A5D-BBF1-73035B8A6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  <p:transition spd="slow">
    <p:comb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554746" y="3055961"/>
            <a:ext cx="7325058" cy="1237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4240" b="1" spc="25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VEILLE TECHNOLOGIQUE</a:t>
            </a:r>
            <a:endParaRPr lang="fr-FR" sz="424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kumimoji="1" lang="ko-KR" altLang="ko-KR" sz="1300" dirty="0"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DE64B6C-2223-4FE5-B9A3-438BA6B77781}"/>
              </a:ext>
            </a:extLst>
          </p:cNvPr>
          <p:cNvGrpSpPr/>
          <p:nvPr/>
        </p:nvGrpSpPr>
        <p:grpSpPr>
          <a:xfrm>
            <a:off x="487302" y="188640"/>
            <a:ext cx="2808312" cy="703594"/>
            <a:chOff x="487302" y="260648"/>
            <a:chExt cx="2808312" cy="703594"/>
          </a:xfrm>
        </p:grpSpPr>
        <p:sp>
          <p:nvSpPr>
            <p:cNvPr id="10" name="Text Box 5"/>
            <p:cNvSpPr txBox="1">
              <a:spLocks noChangeArrowheads="1"/>
            </p:cNvSpPr>
            <p:nvPr/>
          </p:nvSpPr>
          <p:spPr bwMode="auto">
            <a:xfrm>
              <a:off x="487302" y="260648"/>
              <a:ext cx="280831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VT</a:t>
              </a: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554746" y="718021"/>
              <a:ext cx="267342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538089" y="1980131"/>
            <a:ext cx="60144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04</a:t>
            </a:r>
            <a:endParaRPr kumimoji="1" lang="ko-KR" altLang="ko-KR" sz="3200" b="1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20878AB-3E03-4147-BD59-345DA635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4352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2627784" y="3212976"/>
            <a:ext cx="7325058" cy="1237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4240" b="1" spc="25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  <a:endParaRPr lang="fr-FR" sz="424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kumimoji="1" lang="ko-KR" altLang="ko-KR" sz="1300" dirty="0"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DE64B6C-2223-4FE5-B9A3-438BA6B77781}"/>
              </a:ext>
            </a:extLst>
          </p:cNvPr>
          <p:cNvGrpSpPr/>
          <p:nvPr/>
        </p:nvGrpSpPr>
        <p:grpSpPr>
          <a:xfrm>
            <a:off x="487302" y="188640"/>
            <a:ext cx="2808312" cy="703594"/>
            <a:chOff x="487302" y="260648"/>
            <a:chExt cx="2808312" cy="703594"/>
          </a:xfrm>
        </p:grpSpPr>
        <p:sp>
          <p:nvSpPr>
            <p:cNvPr id="10" name="Text Box 5"/>
            <p:cNvSpPr txBox="1">
              <a:spLocks noChangeArrowheads="1"/>
            </p:cNvSpPr>
            <p:nvPr/>
          </p:nvSpPr>
          <p:spPr bwMode="auto">
            <a:xfrm>
              <a:off x="487302" y="260648"/>
              <a:ext cx="280831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CONCLUSION</a:t>
              </a: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554746" y="718021"/>
              <a:ext cx="267342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538089" y="1980131"/>
            <a:ext cx="60144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05</a:t>
            </a:r>
            <a:endParaRPr kumimoji="1" lang="ko-KR" altLang="ko-KR" sz="3200" b="1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20878AB-3E03-4147-BD59-345DA635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369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3059832" y="1340768"/>
            <a:ext cx="5328592" cy="2453590"/>
          </a:xfrm>
        </p:spPr>
        <p:txBody>
          <a:bodyPr/>
          <a:lstStyle/>
          <a:p>
            <a:r>
              <a:rPr lang="en-US" altLang="ko-KR" dirty="0">
                <a:solidFill>
                  <a:srgbClr val="C00000"/>
                </a:solidFill>
                <a:effectLst/>
              </a:rPr>
              <a:t>THANK</a:t>
            </a:r>
            <a:br>
              <a:rPr lang="en-US" altLang="ko-KR" dirty="0">
                <a:solidFill>
                  <a:srgbClr val="C00000"/>
                </a:solidFill>
                <a:effectLst/>
              </a:rPr>
            </a:br>
            <a:r>
              <a:rPr lang="en-US" altLang="ko-KR" dirty="0">
                <a:solidFill>
                  <a:srgbClr val="C00000"/>
                </a:solidFill>
                <a:effectLst/>
              </a:rPr>
              <a:t>YOU</a:t>
            </a:r>
            <a:endParaRPr lang="ko-KR" altLang="en-US" dirty="0">
              <a:solidFill>
                <a:srgbClr val="C00000"/>
              </a:solidFill>
              <a:effectLst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0E50301-F08A-4DA6-80F2-8F040C22B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2267746" y="3068960"/>
            <a:ext cx="4533683" cy="1237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4240" b="1" spc="25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  <a:endParaRPr lang="fr-FR" sz="424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kumimoji="1" lang="ko-KR" altLang="ko-KR" sz="1300" dirty="0"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DE64B6C-2223-4FE5-B9A3-438BA6B77781}"/>
              </a:ext>
            </a:extLst>
          </p:cNvPr>
          <p:cNvGrpSpPr/>
          <p:nvPr/>
        </p:nvGrpSpPr>
        <p:grpSpPr>
          <a:xfrm>
            <a:off x="487302" y="188640"/>
            <a:ext cx="2808312" cy="703594"/>
            <a:chOff x="487302" y="260648"/>
            <a:chExt cx="2808312" cy="703594"/>
          </a:xfrm>
        </p:grpSpPr>
        <p:sp>
          <p:nvSpPr>
            <p:cNvPr id="10" name="Text Box 5"/>
            <p:cNvSpPr txBox="1">
              <a:spLocks noChangeArrowheads="1"/>
            </p:cNvSpPr>
            <p:nvPr/>
          </p:nvSpPr>
          <p:spPr bwMode="auto">
            <a:xfrm>
              <a:off x="487302" y="260648"/>
              <a:ext cx="280831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INTRODUCTION</a:t>
              </a: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554746" y="718021"/>
              <a:ext cx="267342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538089" y="1980131"/>
            <a:ext cx="60144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01</a:t>
            </a:r>
            <a:endParaRPr kumimoji="1" lang="ko-KR" altLang="ko-KR" sz="3200" b="1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034A0C2-8C56-4089-8412-EE74CDE8A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  <p:transition spd="slow">
    <p:comb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altLang="ko-KR" sz="2000" dirty="0"/>
              <a:t>Domus </a:t>
            </a:r>
            <a:r>
              <a:rPr lang="fr-FR" altLang="ko-KR" sz="2000" dirty="0">
                <a:sym typeface="Wingdings" panose="05000000000000000000" pitchFamily="2" charset="2"/>
              </a:rPr>
              <a:t> MAISON</a:t>
            </a:r>
          </a:p>
          <a:p>
            <a:endParaRPr lang="fr-FR" altLang="ko-KR" dirty="0">
              <a:sym typeface="Wingdings" panose="05000000000000000000" pitchFamily="2" charset="2"/>
            </a:endParaRPr>
          </a:p>
          <a:p>
            <a:pPr algn="r"/>
            <a:r>
              <a:rPr lang="fr-FR" altLang="ko-KR" sz="2000" dirty="0">
                <a:sym typeface="Wingdings" panose="05000000000000000000" pitchFamily="2" charset="2"/>
              </a:rPr>
              <a:t>Tique  SCIENCE DE </a:t>
            </a:r>
          </a:p>
          <a:p>
            <a:pPr algn="r"/>
            <a:endParaRPr lang="fr-FR" altLang="ko-KR" dirty="0">
              <a:sym typeface="Wingdings" panose="05000000000000000000" pitchFamily="2" charset="2"/>
            </a:endParaRPr>
          </a:p>
          <a:p>
            <a:pPr algn="ctr"/>
            <a:r>
              <a:rPr lang="fr-FR" altLang="ko-KR" sz="2000" b="1" dirty="0">
                <a:sym typeface="Wingdings" panose="05000000000000000000" pitchFamily="2" charset="2"/>
              </a:rPr>
              <a:t>DOMOTIQUE   SCIENCE DE LA MAISON</a:t>
            </a:r>
          </a:p>
          <a:p>
            <a:endParaRPr lang="fr-FR" altLang="ko-KR" dirty="0">
              <a:sym typeface="Wingdings" panose="05000000000000000000" pitchFamily="2" charset="2"/>
            </a:endParaRPr>
          </a:p>
          <a:p>
            <a:r>
              <a:rPr lang="fr-FR" altLang="ko-KR" dirty="0">
                <a:sym typeface="Wingdings" panose="05000000000000000000" pitchFamily="2" charset="2"/>
              </a:rPr>
              <a:t>  </a:t>
            </a:r>
          </a:p>
          <a:p>
            <a:endParaRPr lang="fr-FR" altLang="ko-KR" dirty="0">
              <a:sym typeface="Wingdings" panose="05000000000000000000" pitchFamily="2" charset="2"/>
            </a:endParaRPr>
          </a:p>
          <a:p>
            <a:endParaRPr lang="fr-FR" altLang="ko-KR" dirty="0">
              <a:sym typeface="Wingdings" panose="05000000000000000000" pitchFamily="2" charset="2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C’EST QUOI LA DOMOTIQUE ?</a:t>
            </a:r>
            <a:endParaRPr lang="ko-KR" altLang="en-US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F154746-B700-4270-BA34-D6350D471234}"/>
              </a:ext>
            </a:extLst>
          </p:cNvPr>
          <p:cNvSpPr txBox="1"/>
          <p:nvPr/>
        </p:nvSpPr>
        <p:spPr>
          <a:xfrm>
            <a:off x="683570" y="2967335"/>
            <a:ext cx="79816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domotique est un système qui permet la commande centralisée de l’ensemble des appareils et équipements ménagers.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  <p:graphicFrame>
        <p:nvGraphicFramePr>
          <p:cNvPr id="9" name="Diagramme 8">
            <a:extLst>
              <a:ext uri="{FF2B5EF4-FFF2-40B4-BE49-F238E27FC236}">
                <a16:creationId xmlns:a16="http://schemas.microsoft.com/office/drawing/2014/main" id="{06A5245A-20F7-4A58-9EF2-89C8784780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9707384"/>
              </p:ext>
            </p:extLst>
          </p:nvPr>
        </p:nvGraphicFramePr>
        <p:xfrm>
          <a:off x="-8266" y="3960440"/>
          <a:ext cx="2939819" cy="2204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2" name="Diagramme 11">
            <a:extLst>
              <a:ext uri="{FF2B5EF4-FFF2-40B4-BE49-F238E27FC236}">
                <a16:creationId xmlns:a16="http://schemas.microsoft.com/office/drawing/2014/main" id="{F62F5BB3-68EF-4159-8F8D-9C120DA86E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7844499"/>
              </p:ext>
            </p:extLst>
          </p:nvPr>
        </p:nvGraphicFramePr>
        <p:xfrm>
          <a:off x="3192642" y="3961201"/>
          <a:ext cx="2808312" cy="2338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5" name="Diagramme 14">
            <a:extLst>
              <a:ext uri="{FF2B5EF4-FFF2-40B4-BE49-F238E27FC236}">
                <a16:creationId xmlns:a16="http://schemas.microsoft.com/office/drawing/2014/main" id="{E339BD14-6194-48CB-B115-E9D95F0FBF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944460"/>
              </p:ext>
            </p:extLst>
          </p:nvPr>
        </p:nvGraphicFramePr>
        <p:xfrm>
          <a:off x="6466720" y="4027633"/>
          <a:ext cx="2619375" cy="22048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6" name="Signe Plus 15">
            <a:extLst>
              <a:ext uri="{FF2B5EF4-FFF2-40B4-BE49-F238E27FC236}">
                <a16:creationId xmlns:a16="http://schemas.microsoft.com/office/drawing/2014/main" id="{5E639105-0655-406D-9B18-D16D548EB768}"/>
              </a:ext>
            </a:extLst>
          </p:cNvPr>
          <p:cNvSpPr/>
          <p:nvPr/>
        </p:nvSpPr>
        <p:spPr>
          <a:xfrm>
            <a:off x="2620654" y="4454460"/>
            <a:ext cx="776662" cy="675605"/>
          </a:xfrm>
          <a:prstGeom prst="mathPlus">
            <a:avLst/>
          </a:prstGeom>
          <a:solidFill>
            <a:srgbClr val="EF252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8" name="Signe Plus 17">
            <a:extLst>
              <a:ext uri="{FF2B5EF4-FFF2-40B4-BE49-F238E27FC236}">
                <a16:creationId xmlns:a16="http://schemas.microsoft.com/office/drawing/2014/main" id="{B9EB5766-09A1-44DA-A5EC-57BBCCB51694}"/>
              </a:ext>
            </a:extLst>
          </p:cNvPr>
          <p:cNvSpPr/>
          <p:nvPr/>
        </p:nvSpPr>
        <p:spPr>
          <a:xfrm>
            <a:off x="5845505" y="4454460"/>
            <a:ext cx="776662" cy="675605"/>
          </a:xfrm>
          <a:prstGeom prst="mathPlus">
            <a:avLst/>
          </a:prstGeom>
          <a:solidFill>
            <a:srgbClr val="EF252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Espace réservé du numéro de diapositive 16">
            <a:extLst>
              <a:ext uri="{FF2B5EF4-FFF2-40B4-BE49-F238E27FC236}">
                <a16:creationId xmlns:a16="http://schemas.microsoft.com/office/drawing/2014/main" id="{33D3355F-51B5-4E89-98E2-A7D1429D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0" dur="2000" fill="hold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Graphic spid="12" grpId="0">
        <p:bldAsOne/>
      </p:bldGraphic>
      <p:bldGraphic spid="15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B4BFB0A-DB3F-4A49-8790-857528596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2736"/>
            <a:ext cx="9144000" cy="5805264"/>
          </a:xfrm>
          <a:prstGeom prst="rect">
            <a:avLst/>
          </a:prstGeom>
        </p:spPr>
      </p:pic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431136" y="2780928"/>
            <a:ext cx="8402525" cy="360040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fr-FR" altLang="ko-KR" sz="2500" b="1" dirty="0"/>
              <a:t>La domotique regroupe le control de tout en un</a:t>
            </a:r>
          </a:p>
          <a:p>
            <a:endParaRPr lang="ko-KR" altLang="en-US" dirty="0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C’EST QUOI LA DOMOTIQUE ?</a:t>
            </a:r>
            <a:endParaRPr lang="ko-KR" alt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79299E7-5576-48C5-8744-ED3A4AD23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408925" y="1268760"/>
            <a:ext cx="8402525" cy="4104456"/>
          </a:xfrm>
        </p:spPr>
        <p:txBody>
          <a:bodyPr>
            <a:normAutofit lnSpcReduction="10000"/>
          </a:bodyPr>
          <a:lstStyle/>
          <a:p>
            <a:r>
              <a:rPr lang="fr-FR" sz="1800" i="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J’ai choisi ce thème car la domotique un domaine de l’informatique combiné à plusieurs </a:t>
            </a:r>
          </a:p>
          <a:p>
            <a:r>
              <a:rPr lang="fr-FR" sz="1800" i="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autres comme : </a:t>
            </a:r>
          </a:p>
          <a:p>
            <a:endParaRPr lang="fr-FR" sz="1800" i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fr-FR" sz="2000" b="1" i="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l’électronique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sz="2000" b="1" i="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l’automatisme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sz="2000" b="1" i="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les télécommunications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sz="2000" b="1" i="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physique du bâtiment </a:t>
            </a:r>
          </a:p>
          <a:p>
            <a:pPr marL="0" indent="0"/>
            <a:endParaRPr lang="fr-FR" sz="2000" b="1" i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/>
            <a:endParaRPr lang="fr-FR" sz="2000" b="1" i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endParaRPr lang="fr-FR" sz="1800" i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/>
            <a:r>
              <a:rPr lang="fr-FR" sz="1800" i="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elle sera incontournable dans le monde de demain néanmoins du fait qu’elle est déjà </a:t>
            </a:r>
          </a:p>
          <a:p>
            <a:pPr marL="0" indent="0" algn="ctr"/>
            <a:r>
              <a:rPr lang="fr-FR" sz="1800" i="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d’actualité et elle reste également pour moi une passion</a:t>
            </a:r>
            <a:endParaRPr lang="fr-FR" sz="1800" i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POURQUOI LA DOMOTIQUE ?</a:t>
            </a:r>
            <a:endParaRPr lang="ko-KR" altLang="en-US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4223806-322F-46C2-A752-70FF00139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313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2342573" y="3068960"/>
            <a:ext cx="4458854" cy="1237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4240" b="1" spc="25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HISTORIQUE</a:t>
            </a:r>
            <a:endParaRPr lang="fr-FR" sz="424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kumimoji="1" lang="ko-KR" altLang="ko-KR" sz="1300" dirty="0"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DE64B6C-2223-4FE5-B9A3-438BA6B77781}"/>
              </a:ext>
            </a:extLst>
          </p:cNvPr>
          <p:cNvGrpSpPr/>
          <p:nvPr/>
        </p:nvGrpSpPr>
        <p:grpSpPr>
          <a:xfrm>
            <a:off x="487302" y="188640"/>
            <a:ext cx="2808312" cy="703594"/>
            <a:chOff x="487302" y="260648"/>
            <a:chExt cx="2808312" cy="703594"/>
          </a:xfrm>
        </p:grpSpPr>
        <p:sp>
          <p:nvSpPr>
            <p:cNvPr id="10" name="Text Box 5"/>
            <p:cNvSpPr txBox="1">
              <a:spLocks noChangeArrowheads="1"/>
            </p:cNvSpPr>
            <p:nvPr/>
          </p:nvSpPr>
          <p:spPr bwMode="auto">
            <a:xfrm>
              <a:off x="487302" y="260648"/>
              <a:ext cx="280831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HISTORIQUE</a:t>
              </a: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554746" y="718021"/>
              <a:ext cx="267342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538089" y="1980131"/>
            <a:ext cx="60144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02</a:t>
            </a:r>
            <a:endParaRPr kumimoji="1" lang="ko-KR" altLang="ko-KR" sz="3200" b="1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950B767-4C66-452F-A2E2-CD4C93076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788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42964E0B-0740-459D-AE4E-AC8667F78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7" y="2636912"/>
            <a:ext cx="8402525" cy="3528392"/>
          </a:xfrm>
        </p:spPr>
        <p:txBody>
          <a:bodyPr/>
          <a:lstStyle/>
          <a:p>
            <a:pPr algn="ctr"/>
            <a:r>
              <a:rPr lang="fr-FR" sz="2200" b="1" dirty="0">
                <a:latin typeface="Times New Roman" panose="02020603050405020304" pitchFamily="18" charset="0"/>
                <a:ea typeface="Calibri" panose="020F0502020204030204" pitchFamily="34" charset="0"/>
              </a:rPr>
              <a:t>Domotique  - âgée?</a:t>
            </a:r>
          </a:p>
          <a:p>
            <a:pPr algn="ctr"/>
            <a:endParaRPr lang="fr-FR" sz="2200" b="1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/>
            <a:r>
              <a:rPr lang="fr-FR" sz="2200" b="1" dirty="0">
                <a:latin typeface="Times New Roman" panose="02020603050405020304" pitchFamily="18" charset="0"/>
                <a:ea typeface="Calibri" panose="020F0502020204030204" pitchFamily="34" charset="0"/>
              </a:rPr>
              <a:t>Domotique  - connue?</a:t>
            </a:r>
          </a:p>
          <a:p>
            <a:pPr algn="ctr"/>
            <a:endParaRPr lang="fr-FR" sz="2200" b="1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/>
            <a:r>
              <a:rPr lang="fr-FR" sz="2200" b="1" dirty="0">
                <a:latin typeface="Times New Roman" panose="02020603050405020304" pitchFamily="18" charset="0"/>
                <a:ea typeface="Calibri" panose="020F0502020204030204" pitchFamily="34" charset="0"/>
              </a:rPr>
              <a:t>Domotique  - préjugés?</a:t>
            </a:r>
          </a:p>
          <a:p>
            <a:endParaRPr lang="fr-FR" sz="1800" dirty="0"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92CE7D8-5AB4-492C-8D70-7D518298E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FE5CC9B-251E-402B-8CCC-6E372C0ED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07534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Espace réservé du contenu 10">
            <a:extLst>
              <a:ext uri="{FF2B5EF4-FFF2-40B4-BE49-F238E27FC236}">
                <a16:creationId xmlns:a16="http://schemas.microsoft.com/office/drawing/2014/main" id="{43908DE1-42DE-4504-B0B5-1A987CDDA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173" y="5521424"/>
            <a:ext cx="2557290" cy="1008112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CHRONOLOGIE - AVANT</a:t>
            </a:r>
            <a:endParaRPr lang="ko-KR" altLang="en-US" dirty="0"/>
          </a:p>
        </p:txBody>
      </p:sp>
      <p:graphicFrame>
        <p:nvGraphicFramePr>
          <p:cNvPr id="18" name="Espace réservé du contenu 17">
            <a:extLst>
              <a:ext uri="{FF2B5EF4-FFF2-40B4-BE49-F238E27FC236}">
                <a16:creationId xmlns:a16="http://schemas.microsoft.com/office/drawing/2014/main" id="{AAB393FB-1AAE-44DB-BD89-DBF7BDEE82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2352853"/>
              </p:ext>
            </p:extLst>
          </p:nvPr>
        </p:nvGraphicFramePr>
        <p:xfrm>
          <a:off x="-972616" y="1268760"/>
          <a:ext cx="6147048" cy="4104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Diagramme 20">
            <a:extLst>
              <a:ext uri="{FF2B5EF4-FFF2-40B4-BE49-F238E27FC236}">
                <a16:creationId xmlns:a16="http://schemas.microsoft.com/office/drawing/2014/main" id="{A9338BE5-DF5F-4F96-973A-CAA3E03BF9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2510035"/>
              </p:ext>
            </p:extLst>
          </p:nvPr>
        </p:nvGraphicFramePr>
        <p:xfrm>
          <a:off x="4234298" y="1268760"/>
          <a:ext cx="5364088" cy="45594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2" name="Espace réservé du numéro de diapositive 21">
            <a:extLst>
              <a:ext uri="{FF2B5EF4-FFF2-40B4-BE49-F238E27FC236}">
                <a16:creationId xmlns:a16="http://schemas.microsoft.com/office/drawing/2014/main" id="{C0678224-8ACB-455A-8C71-89F1230DD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102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AsOne/>
      </p:bldGraphic>
      <p:bldGraphic spid="21" grpId="0">
        <p:bldAsOne/>
      </p:bldGraphic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13743</TotalTime>
  <Words>464</Words>
  <Application>Microsoft Office PowerPoint</Application>
  <PresentationFormat>Affichage à l'écran (4:3)</PresentationFormat>
  <Paragraphs>171</Paragraphs>
  <Slides>22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30" baseType="lpstr">
      <vt:lpstr>Calibri Light</vt:lpstr>
      <vt:lpstr>Arial</vt:lpstr>
      <vt:lpstr>Calibri</vt:lpstr>
      <vt:lpstr>맑은 고딕</vt:lpstr>
      <vt:lpstr>Times New Roman</vt:lpstr>
      <vt:lpstr>굴림체</vt:lpstr>
      <vt:lpstr>Wingdings</vt:lpstr>
      <vt:lpstr>Office 테마</vt:lpstr>
      <vt:lpstr>DOMOTIQUE</vt:lpstr>
      <vt:lpstr>Présentation PowerPoint</vt:lpstr>
      <vt:lpstr>Présentation PowerPoint</vt:lpstr>
      <vt:lpstr>C’EST QUOI LA DOMOTIQUE ?</vt:lpstr>
      <vt:lpstr>C’EST QUOI LA DOMOTIQUE ?</vt:lpstr>
      <vt:lpstr>POURQUOI LA DOMOTIQUE ?</vt:lpstr>
      <vt:lpstr>Présentation PowerPoint</vt:lpstr>
      <vt:lpstr>HISTORIQUE</vt:lpstr>
      <vt:lpstr>CHRONOLOGIE - AVANT</vt:lpstr>
      <vt:lpstr>CHRONOLOGIE – AVANT - MAINTENANT</vt:lpstr>
      <vt:lpstr>CHRONOLOGIE - AVENIR</vt:lpstr>
      <vt:lpstr>Présentation PowerPoint</vt:lpstr>
      <vt:lpstr>LA DOMOTIQUE CONCRETEMENT</vt:lpstr>
      <vt:lpstr>LA DOMOTIQUE CONCRETEMENT  - TECH</vt:lpstr>
      <vt:lpstr>LA DOMOTIQUE CONCRETEMENT  - TECH</vt:lpstr>
      <vt:lpstr>LA DOMOTIQUE CONCRETEMENT  - TECH</vt:lpstr>
      <vt:lpstr>LA DOMOTIQUE CONCRETEMENT  </vt:lpstr>
      <vt:lpstr>LA DOMOTIQUE DIY</vt:lpstr>
      <vt:lpstr>LA DOMOTIQUE DIY</vt:lpstr>
      <vt:lpstr>Présentation PowerPoint</vt:lpstr>
      <vt:lpstr>Présentation PowerPoint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 _x000d_
회사 : YESFORM Co.,Ltd.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fredtchiadeu@gmail.com</cp:lastModifiedBy>
  <cp:revision>2</cp:revision>
  <dcterms:created xsi:type="dcterms:W3CDTF">2010-02-01T08:03:16Z</dcterms:created>
  <dcterms:modified xsi:type="dcterms:W3CDTF">2022-03-11T00:54:10Z</dcterms:modified>
  <cp:category>www.slidemembers.com</cp:category>
</cp:coreProperties>
</file>

<file path=docProps/thumbnail.jpeg>
</file>